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wmf" ContentType="image/x-wmf"/>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Slides/notesSlide40.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07.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09.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110.xml" ContentType="application/vnd.openxmlformats-officedocument.presentationml.notesSlide+xml"/>
  <Override PartName="/ppt/notesSlides/notesSlide38.xml" ContentType="application/vnd.openxmlformats-officedocument.presentationml.notesSlide+xml"/>
  <Override PartName="/ppt/notesSlides/notesSlide111.xml" ContentType="application/vnd.openxmlformats-officedocument.presentationml.notesSlide+xml"/>
  <Override PartName="/ppt/notesSlides/notesSlide39.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6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41.xml" ContentType="application/vnd.openxmlformats-officedocument.presentationml.notesSlide+xml"/>
  <Override PartName="/ppt/notesSlides/notesSlide116.xml" ContentType="application/vnd.openxmlformats-officedocument.presentationml.notesSlide+xml"/>
  <Override PartName="/ppt/notesSlides/notesSlide42.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43.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44.xml" ContentType="application/vnd.openxmlformats-officedocument.presentationml.notesSlide+xml"/>
  <Override PartName="/ppt/notesSlides/notesSlide125.xml" ContentType="application/vnd.openxmlformats-officedocument.presentationml.notesSlide+xml"/>
  <Override PartName="/ppt/notesSlides/notesSlide45.xml" ContentType="application/vnd.openxmlformats-officedocument.presentationml.notesSlide+xml"/>
  <Override PartName="/ppt/notesSlides/notesSlide126.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127.xml" ContentType="application/vnd.openxmlformats-officedocument.presentationml.notesSlide+xml"/>
  <Override PartName="/ppt/notesSlides/notesSlide48.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49.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50.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14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161"/>
  </p:notesMasterIdLst>
  <p:handoutMasterIdLst>
    <p:handoutMasterId r:id="rId162"/>
  </p:handoutMasterIdLst>
  <p:sldIdLst>
    <p:sldId id="256" r:id="rId4"/>
    <p:sldId id="257" r:id="rId5"/>
    <p:sldId id="322" r:id="rId6"/>
    <p:sldId id="261" r:id="rId7"/>
    <p:sldId id="297" r:id="rId8"/>
    <p:sldId id="260" r:id="rId9"/>
    <p:sldId id="259" r:id="rId10"/>
    <p:sldId id="262" r:id="rId11"/>
    <p:sldId id="263" r:id="rId12"/>
    <p:sldId id="298" r:id="rId13"/>
    <p:sldId id="264" r:id="rId14"/>
    <p:sldId id="299" r:id="rId15"/>
    <p:sldId id="300" r:id="rId16"/>
    <p:sldId id="301" r:id="rId17"/>
    <p:sldId id="302" r:id="rId18"/>
    <p:sldId id="265" r:id="rId19"/>
    <p:sldId id="268" r:id="rId20"/>
    <p:sldId id="303" r:id="rId21"/>
    <p:sldId id="269" r:id="rId22"/>
    <p:sldId id="304" r:id="rId23"/>
    <p:sldId id="305" r:id="rId24"/>
    <p:sldId id="310" r:id="rId25"/>
    <p:sldId id="311" r:id="rId26"/>
    <p:sldId id="312" r:id="rId27"/>
    <p:sldId id="270" r:id="rId28"/>
    <p:sldId id="271" r:id="rId29"/>
    <p:sldId id="306" r:id="rId30"/>
    <p:sldId id="419" r:id="rId31"/>
    <p:sldId id="307" r:id="rId32"/>
    <p:sldId id="273" r:id="rId33"/>
    <p:sldId id="308" r:id="rId34"/>
    <p:sldId id="274" r:id="rId35"/>
    <p:sldId id="275" r:id="rId36"/>
    <p:sldId id="276" r:id="rId37"/>
    <p:sldId id="277" r:id="rId38"/>
    <p:sldId id="309" r:id="rId39"/>
    <p:sldId id="323" r:id="rId40"/>
    <p:sldId id="283" r:id="rId41"/>
    <p:sldId id="278" r:id="rId42"/>
    <p:sldId id="314" r:id="rId43"/>
    <p:sldId id="315" r:id="rId44"/>
    <p:sldId id="316" r:id="rId45"/>
    <p:sldId id="317" r:id="rId46"/>
    <p:sldId id="318" r:id="rId47"/>
    <p:sldId id="324" r:id="rId48"/>
    <p:sldId id="319" r:id="rId49"/>
    <p:sldId id="320" r:id="rId50"/>
    <p:sldId id="325" r:id="rId51"/>
    <p:sldId id="402" r:id="rId52"/>
    <p:sldId id="448" r:id="rId53"/>
    <p:sldId id="450"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6" r:id="rId74"/>
    <p:sldId id="374" r:id="rId75"/>
    <p:sldId id="403" r:id="rId76"/>
    <p:sldId id="454" r:id="rId77"/>
    <p:sldId id="375" r:id="rId78"/>
    <p:sldId id="376" r:id="rId79"/>
    <p:sldId id="377" r:id="rId80"/>
    <p:sldId id="378" r:id="rId81"/>
    <p:sldId id="347" r:id="rId82"/>
    <p:sldId id="348" r:id="rId83"/>
    <p:sldId id="349" r:id="rId84"/>
    <p:sldId id="350" r:id="rId85"/>
    <p:sldId id="351" r:id="rId86"/>
    <p:sldId id="352" r:id="rId87"/>
    <p:sldId id="420" r:id="rId88"/>
    <p:sldId id="353" r:id="rId89"/>
    <p:sldId id="421" r:id="rId90"/>
    <p:sldId id="422" r:id="rId91"/>
    <p:sldId id="430" r:id="rId92"/>
    <p:sldId id="423" r:id="rId93"/>
    <p:sldId id="431" r:id="rId94"/>
    <p:sldId id="432" r:id="rId95"/>
    <p:sldId id="433" r:id="rId96"/>
    <p:sldId id="434" r:id="rId97"/>
    <p:sldId id="436" r:id="rId98"/>
    <p:sldId id="435" r:id="rId99"/>
    <p:sldId id="355" r:id="rId100"/>
    <p:sldId id="356" r:id="rId101"/>
    <p:sldId id="357" r:id="rId102"/>
    <p:sldId id="354" r:id="rId103"/>
    <p:sldId id="358" r:id="rId104"/>
    <p:sldId id="379" r:id="rId105"/>
    <p:sldId id="359" r:id="rId106"/>
    <p:sldId id="380" r:id="rId107"/>
    <p:sldId id="381" r:id="rId108"/>
    <p:sldId id="382" r:id="rId109"/>
    <p:sldId id="383" r:id="rId110"/>
    <p:sldId id="451" r:id="rId111"/>
    <p:sldId id="385" r:id="rId112"/>
    <p:sldId id="452" r:id="rId113"/>
    <p:sldId id="453" r:id="rId114"/>
    <p:sldId id="387" r:id="rId115"/>
    <p:sldId id="391" r:id="rId116"/>
    <p:sldId id="392" r:id="rId117"/>
    <p:sldId id="394" r:id="rId118"/>
    <p:sldId id="393" r:id="rId119"/>
    <p:sldId id="396" r:id="rId120"/>
    <p:sldId id="397" r:id="rId121"/>
    <p:sldId id="395" r:id="rId122"/>
    <p:sldId id="398" r:id="rId123"/>
    <p:sldId id="399" r:id="rId124"/>
    <p:sldId id="400" r:id="rId125"/>
    <p:sldId id="404" r:id="rId126"/>
    <p:sldId id="406" r:id="rId127"/>
    <p:sldId id="407" r:id="rId128"/>
    <p:sldId id="412" r:id="rId129"/>
    <p:sldId id="413" r:id="rId130"/>
    <p:sldId id="414" r:id="rId131"/>
    <p:sldId id="405" r:id="rId132"/>
    <p:sldId id="415" r:id="rId133"/>
    <p:sldId id="417" r:id="rId134"/>
    <p:sldId id="416" r:id="rId135"/>
    <p:sldId id="418" r:id="rId136"/>
    <p:sldId id="408" r:id="rId137"/>
    <p:sldId id="409" r:id="rId138"/>
    <p:sldId id="360" r:id="rId139"/>
    <p:sldId id="363" r:id="rId140"/>
    <p:sldId id="364" r:id="rId141"/>
    <p:sldId id="362" r:id="rId142"/>
    <p:sldId id="366" r:id="rId143"/>
    <p:sldId id="361" r:id="rId144"/>
    <p:sldId id="369" r:id="rId145"/>
    <p:sldId id="368" r:id="rId146"/>
    <p:sldId id="370" r:id="rId147"/>
    <p:sldId id="371" r:id="rId148"/>
    <p:sldId id="373" r:id="rId149"/>
    <p:sldId id="437" r:id="rId150"/>
    <p:sldId id="438" r:id="rId151"/>
    <p:sldId id="439" r:id="rId152"/>
    <p:sldId id="440" r:id="rId153"/>
    <p:sldId id="441" r:id="rId154"/>
    <p:sldId id="442" r:id="rId155"/>
    <p:sldId id="443" r:id="rId156"/>
    <p:sldId id="444" r:id="rId157"/>
    <p:sldId id="445" r:id="rId158"/>
    <p:sldId id="446" r:id="rId159"/>
    <p:sldId id="367" r:id="rId16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9" autoAdjust="0"/>
    <p:restoredTop sz="92795" autoAdjust="0"/>
  </p:normalViewPr>
  <p:slideViewPr>
    <p:cSldViewPr>
      <p:cViewPr varScale="1">
        <p:scale>
          <a:sx n="83" d="100"/>
          <a:sy n="83" d="100"/>
        </p:scale>
        <p:origin x="117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customXml" Target="../customXml/item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presProps" Target="presProps.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48.wmf"/><Relationship Id="rId6" Type="http://schemas.openxmlformats.org/officeDocument/2006/relationships/image" Target="../media/image79.wmf"/><Relationship Id="rId5" Type="http://schemas.openxmlformats.org/officeDocument/2006/relationships/image" Target="../media/image29.wmf"/><Relationship Id="rId4"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6.wmf"/><Relationship Id="rId1"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5" Type="http://schemas.openxmlformats.org/officeDocument/2006/relationships/image" Target="../media/image125.wmf"/><Relationship Id="rId4" Type="http://schemas.openxmlformats.org/officeDocument/2006/relationships/image" Target="../media/image12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5" Type="http://schemas.openxmlformats.org/officeDocument/2006/relationships/image" Target="../media/image133.wmf"/><Relationship Id="rId4" Type="http://schemas.openxmlformats.org/officeDocument/2006/relationships/image" Target="../media/image13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4" Type="http://schemas.openxmlformats.org/officeDocument/2006/relationships/image" Target="../media/image137.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2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4" Type="http://schemas.openxmlformats.org/officeDocument/2006/relationships/image" Target="../media/image4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4" Type="http://schemas.openxmlformats.org/officeDocument/2006/relationships/image" Target="../media/image158.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4" Type="http://schemas.openxmlformats.org/officeDocument/2006/relationships/image" Target="../media/image16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9"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36.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36.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2">
            <a:extLst>
              <a:ext uri="{FF2B5EF4-FFF2-40B4-BE49-F238E27FC236}">
                <a16:creationId xmlns:a16="http://schemas.microsoft.com/office/drawing/2014/main" id="{E98FC4DF-8FC8-4E49-89C0-C745EE4B7C9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s-CO"/>
          </a:p>
        </p:txBody>
      </p:sp>
      <p:sp>
        <p:nvSpPr>
          <p:cNvPr id="301059" name="Rectangle 3">
            <a:extLst>
              <a:ext uri="{FF2B5EF4-FFF2-40B4-BE49-F238E27FC236}">
                <a16:creationId xmlns:a16="http://schemas.microsoft.com/office/drawing/2014/main" id="{0371E09E-C03A-488B-A1DC-7F5EBC652749}"/>
              </a:ext>
            </a:extLst>
          </p:cNvPr>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s-CO"/>
          </a:p>
        </p:txBody>
      </p:sp>
      <p:sp>
        <p:nvSpPr>
          <p:cNvPr id="301060" name="Rectangle 4">
            <a:extLst>
              <a:ext uri="{FF2B5EF4-FFF2-40B4-BE49-F238E27FC236}">
                <a16:creationId xmlns:a16="http://schemas.microsoft.com/office/drawing/2014/main" id="{E7B41F7E-198A-4C90-8557-3B27852A4A93}"/>
              </a:ext>
            </a:extLst>
          </p:cNvPr>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s-CO"/>
          </a:p>
        </p:txBody>
      </p:sp>
      <p:sp>
        <p:nvSpPr>
          <p:cNvPr id="301061" name="Rectangle 5">
            <a:extLst>
              <a:ext uri="{FF2B5EF4-FFF2-40B4-BE49-F238E27FC236}">
                <a16:creationId xmlns:a16="http://schemas.microsoft.com/office/drawing/2014/main" id="{D83592EE-6AA3-41BD-B0FD-1CCBC7142568}"/>
              </a:ext>
            </a:extLst>
          </p:cNvPr>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797C4B9-EE93-4800-96CA-B19BA741D613}" type="slidenum">
              <a:rPr lang="en-US" altLang="es-CO"/>
              <a:pPr>
                <a:defRPr/>
              </a:pPr>
              <a:t>‹Nº›</a:t>
            </a:fld>
            <a:endParaRPr lang="en-US" altLang="es-CO"/>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A744859-C448-4A10-872E-568C8D106230}"/>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s-CO"/>
          </a:p>
        </p:txBody>
      </p:sp>
      <p:sp>
        <p:nvSpPr>
          <p:cNvPr id="3075" name="Rectangle 3">
            <a:extLst>
              <a:ext uri="{FF2B5EF4-FFF2-40B4-BE49-F238E27FC236}">
                <a16:creationId xmlns:a16="http://schemas.microsoft.com/office/drawing/2014/main" id="{92C94020-2E05-4F98-BC2B-673C609EE478}"/>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s-CO"/>
          </a:p>
        </p:txBody>
      </p:sp>
      <p:sp>
        <p:nvSpPr>
          <p:cNvPr id="2052" name="Rectangle 4">
            <a:extLst>
              <a:ext uri="{FF2B5EF4-FFF2-40B4-BE49-F238E27FC236}">
                <a16:creationId xmlns:a16="http://schemas.microsoft.com/office/drawing/2014/main" id="{BF63DC2C-04E1-4626-A2FD-A09B3D568097}"/>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5CFEFFBD-89C8-4E6F-BC0F-AF341D04C62C}"/>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s-CO" noProof="0"/>
              <a:t>Click to edit Master text styles</a:t>
            </a:r>
          </a:p>
          <a:p>
            <a:pPr lvl="1"/>
            <a:r>
              <a:rPr lang="en-US" altLang="es-CO" noProof="0"/>
              <a:t>Second level</a:t>
            </a:r>
          </a:p>
          <a:p>
            <a:pPr lvl="2"/>
            <a:r>
              <a:rPr lang="en-US" altLang="es-CO" noProof="0"/>
              <a:t>Third level</a:t>
            </a:r>
          </a:p>
          <a:p>
            <a:pPr lvl="3"/>
            <a:r>
              <a:rPr lang="en-US" altLang="es-CO" noProof="0"/>
              <a:t>Fourth level</a:t>
            </a:r>
          </a:p>
          <a:p>
            <a:pPr lvl="4"/>
            <a:r>
              <a:rPr lang="en-US" altLang="es-CO" noProof="0"/>
              <a:t>Fifth level</a:t>
            </a:r>
          </a:p>
        </p:txBody>
      </p:sp>
      <p:sp>
        <p:nvSpPr>
          <p:cNvPr id="3078" name="Rectangle 6">
            <a:extLst>
              <a:ext uri="{FF2B5EF4-FFF2-40B4-BE49-F238E27FC236}">
                <a16:creationId xmlns:a16="http://schemas.microsoft.com/office/drawing/2014/main" id="{F1DD37AA-6DE3-4E99-AA5B-C7D28E585BB6}"/>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s-CO"/>
          </a:p>
        </p:txBody>
      </p:sp>
      <p:sp>
        <p:nvSpPr>
          <p:cNvPr id="3079" name="Rectangle 7">
            <a:extLst>
              <a:ext uri="{FF2B5EF4-FFF2-40B4-BE49-F238E27FC236}">
                <a16:creationId xmlns:a16="http://schemas.microsoft.com/office/drawing/2014/main" id="{F11D0D66-1EA0-4855-AC20-8D2C20CC2414}"/>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7DE36CC-2FC5-4C97-8330-52D319F1F52B}" type="slidenum">
              <a:rPr lang="en-US" altLang="es-CO"/>
              <a:pPr>
                <a:defRPr/>
              </a:pPr>
              <a:t>‹Nº›</a:t>
            </a:fld>
            <a:endParaRPr lang="en-US" altLang="es-CO"/>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05CEE85F-8CEB-46F2-B6CE-5C0356CE9C0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BB896BE-8168-4D60-8D4E-40182BC29D96}" type="slidenum">
              <a:rPr lang="en-US" altLang="es-CO" sz="1200" smtClean="0"/>
              <a:pPr/>
              <a:t>1</a:t>
            </a:fld>
            <a:endParaRPr lang="en-US" altLang="es-CO" sz="1200"/>
          </a:p>
        </p:txBody>
      </p:sp>
      <p:sp>
        <p:nvSpPr>
          <p:cNvPr id="5123" name="Rectangle 2">
            <a:extLst>
              <a:ext uri="{FF2B5EF4-FFF2-40B4-BE49-F238E27FC236}">
                <a16:creationId xmlns:a16="http://schemas.microsoft.com/office/drawing/2014/main" id="{29A77BD7-628B-4F20-A23C-0B556A35E605}"/>
              </a:ext>
            </a:extLst>
          </p:cNvPr>
          <p:cNvSpPr>
            <a:spLocks noChangeArrowheads="1" noTextEdit="1"/>
          </p:cNvSpPr>
          <p:nvPr>
            <p:ph type="sldImg"/>
          </p:nvPr>
        </p:nvSpPr>
        <p:spPr>
          <a:ln/>
        </p:spPr>
      </p:sp>
      <p:sp>
        <p:nvSpPr>
          <p:cNvPr id="5124" name="Rectangle 3">
            <a:extLst>
              <a:ext uri="{FF2B5EF4-FFF2-40B4-BE49-F238E27FC236}">
                <a16:creationId xmlns:a16="http://schemas.microsoft.com/office/drawing/2014/main" id="{FF22757B-9C67-4836-9C27-FB8DE75A49D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C5A45EB5-41B0-4692-975D-0AA31EF5751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E8E4F9B-77DC-409D-8AD0-8537CECDC3BA}" type="slidenum">
              <a:rPr lang="en-US" altLang="es-CO" sz="1200" smtClean="0"/>
              <a:pPr/>
              <a:t>10</a:t>
            </a:fld>
            <a:endParaRPr lang="en-US" altLang="es-CO" sz="1200"/>
          </a:p>
        </p:txBody>
      </p:sp>
      <p:sp>
        <p:nvSpPr>
          <p:cNvPr id="23555" name="Rectangle 2">
            <a:extLst>
              <a:ext uri="{FF2B5EF4-FFF2-40B4-BE49-F238E27FC236}">
                <a16:creationId xmlns:a16="http://schemas.microsoft.com/office/drawing/2014/main" id="{895F1AFC-6B8B-4690-8755-B765AB159AB3}"/>
              </a:ext>
            </a:extLst>
          </p:cNvPr>
          <p:cNvSpPr>
            <a:spLocks noChangeArrowheads="1" noTextEdit="1"/>
          </p:cNvSpPr>
          <p:nvPr>
            <p:ph type="sldImg"/>
          </p:nvPr>
        </p:nvSpPr>
        <p:spPr>
          <a:solidFill>
            <a:srgbClr val="FFFFFF"/>
          </a:solidFill>
          <a:ln/>
        </p:spPr>
      </p:sp>
      <p:sp>
        <p:nvSpPr>
          <p:cNvPr id="23556" name="Rectangle 3">
            <a:extLst>
              <a:ext uri="{FF2B5EF4-FFF2-40B4-BE49-F238E27FC236}">
                <a16:creationId xmlns:a16="http://schemas.microsoft.com/office/drawing/2014/main" id="{45F36ED3-FB28-4941-AE86-1806D1CE376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DBE50A9C-B72E-47EE-93CB-5082719A63A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323054-D95A-4D85-931A-29401D2EF03C}" type="slidenum">
              <a:rPr lang="en-US" altLang="es-CO" sz="1200" smtClean="0"/>
              <a:pPr/>
              <a:t>101</a:t>
            </a:fld>
            <a:endParaRPr lang="en-US" altLang="es-CO" sz="1200"/>
          </a:p>
        </p:txBody>
      </p:sp>
      <p:sp>
        <p:nvSpPr>
          <p:cNvPr id="208899" name="Rectangle 2">
            <a:extLst>
              <a:ext uri="{FF2B5EF4-FFF2-40B4-BE49-F238E27FC236}">
                <a16:creationId xmlns:a16="http://schemas.microsoft.com/office/drawing/2014/main" id="{4907A7C8-EAE3-44F8-A13D-2EF0609F1A58}"/>
              </a:ext>
            </a:extLst>
          </p:cNvPr>
          <p:cNvSpPr>
            <a:spLocks noChangeArrowheads="1" noTextEdit="1"/>
          </p:cNvSpPr>
          <p:nvPr>
            <p:ph type="sldImg"/>
          </p:nvPr>
        </p:nvSpPr>
        <p:spPr>
          <a:ln/>
        </p:spPr>
      </p:sp>
      <p:sp>
        <p:nvSpPr>
          <p:cNvPr id="208900" name="Rectangle 3">
            <a:extLst>
              <a:ext uri="{FF2B5EF4-FFF2-40B4-BE49-F238E27FC236}">
                <a16:creationId xmlns:a16="http://schemas.microsoft.com/office/drawing/2014/main" id="{1FD1411C-618C-45E2-A956-135F61C23C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0964B2C5-1A72-4ACE-A0E6-59AEBA5FDA2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206ABA2-07F5-4203-986F-40135173E765}" type="slidenum">
              <a:rPr lang="en-US" altLang="es-CO" sz="1200" smtClean="0"/>
              <a:pPr/>
              <a:t>102</a:t>
            </a:fld>
            <a:endParaRPr lang="en-US" altLang="es-CO" sz="1200"/>
          </a:p>
        </p:txBody>
      </p:sp>
      <p:sp>
        <p:nvSpPr>
          <p:cNvPr id="210947" name="Rectangle 2">
            <a:extLst>
              <a:ext uri="{FF2B5EF4-FFF2-40B4-BE49-F238E27FC236}">
                <a16:creationId xmlns:a16="http://schemas.microsoft.com/office/drawing/2014/main" id="{0E5CEDF0-962E-487A-87D2-192187362BC5}"/>
              </a:ext>
            </a:extLst>
          </p:cNvPr>
          <p:cNvSpPr>
            <a:spLocks noChangeArrowheads="1" noTextEdit="1"/>
          </p:cNvSpPr>
          <p:nvPr>
            <p:ph type="sldImg"/>
          </p:nvPr>
        </p:nvSpPr>
        <p:spPr>
          <a:solidFill>
            <a:srgbClr val="FFFFFF"/>
          </a:solidFill>
          <a:ln/>
        </p:spPr>
      </p:sp>
      <p:sp>
        <p:nvSpPr>
          <p:cNvPr id="210948" name="Rectangle 3">
            <a:extLst>
              <a:ext uri="{FF2B5EF4-FFF2-40B4-BE49-F238E27FC236}">
                <a16:creationId xmlns:a16="http://schemas.microsoft.com/office/drawing/2014/main" id="{593CF755-4892-4859-A2B1-F98AD0CF02E5}"/>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25A242E-6928-4E7B-B7E1-A61093EDD7B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57882E7-F14E-477F-AE53-1CD4E23707E6}" type="slidenum">
              <a:rPr lang="en-US" altLang="es-CO" sz="1200" smtClean="0"/>
              <a:pPr/>
              <a:t>103</a:t>
            </a:fld>
            <a:endParaRPr lang="en-US" altLang="es-CO" sz="1200"/>
          </a:p>
        </p:txBody>
      </p:sp>
      <p:sp>
        <p:nvSpPr>
          <p:cNvPr id="212995" name="Rectangle 2">
            <a:extLst>
              <a:ext uri="{FF2B5EF4-FFF2-40B4-BE49-F238E27FC236}">
                <a16:creationId xmlns:a16="http://schemas.microsoft.com/office/drawing/2014/main" id="{B76BD1A3-22C7-42A9-B5E3-3A77A1696B1D}"/>
              </a:ext>
            </a:extLst>
          </p:cNvPr>
          <p:cNvSpPr>
            <a:spLocks noChangeArrowheads="1" noTextEdit="1"/>
          </p:cNvSpPr>
          <p:nvPr>
            <p:ph type="sldImg"/>
          </p:nvPr>
        </p:nvSpPr>
        <p:spPr>
          <a:solidFill>
            <a:srgbClr val="FFFFFF"/>
          </a:solidFill>
          <a:ln/>
        </p:spPr>
      </p:sp>
      <p:sp>
        <p:nvSpPr>
          <p:cNvPr id="212996" name="Rectangle 3">
            <a:extLst>
              <a:ext uri="{FF2B5EF4-FFF2-40B4-BE49-F238E27FC236}">
                <a16:creationId xmlns:a16="http://schemas.microsoft.com/office/drawing/2014/main" id="{68752F96-489A-4CF2-997B-674A2AFE38F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122BF7E9-DC76-4ED4-9773-8338A283FD1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DE8E181-82C0-45C6-B776-F04BC1772467}" type="slidenum">
              <a:rPr lang="en-US" altLang="es-CO" sz="1200" smtClean="0"/>
              <a:pPr/>
              <a:t>104</a:t>
            </a:fld>
            <a:endParaRPr lang="en-US" altLang="es-CO" sz="1200"/>
          </a:p>
        </p:txBody>
      </p:sp>
      <p:sp>
        <p:nvSpPr>
          <p:cNvPr id="215043" name="Rectangle 2">
            <a:extLst>
              <a:ext uri="{FF2B5EF4-FFF2-40B4-BE49-F238E27FC236}">
                <a16:creationId xmlns:a16="http://schemas.microsoft.com/office/drawing/2014/main" id="{C034B6B0-65C9-4137-9B2E-81A87B2AE3AA}"/>
              </a:ext>
            </a:extLst>
          </p:cNvPr>
          <p:cNvSpPr>
            <a:spLocks noChangeArrowheads="1" noTextEdit="1"/>
          </p:cNvSpPr>
          <p:nvPr>
            <p:ph type="sldImg"/>
          </p:nvPr>
        </p:nvSpPr>
        <p:spPr>
          <a:solidFill>
            <a:srgbClr val="FFFFFF"/>
          </a:solidFill>
          <a:ln/>
        </p:spPr>
      </p:sp>
      <p:sp>
        <p:nvSpPr>
          <p:cNvPr id="215044" name="Rectangle 3">
            <a:extLst>
              <a:ext uri="{FF2B5EF4-FFF2-40B4-BE49-F238E27FC236}">
                <a16:creationId xmlns:a16="http://schemas.microsoft.com/office/drawing/2014/main" id="{493B25B0-987D-4757-874D-C85E3F952CF5}"/>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757C4855-D5E7-4FD7-9CCD-3B618EE13FD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94A1282-3AA0-4498-9C0B-D3F01F956FBC}" type="slidenum">
              <a:rPr lang="en-US" altLang="es-CO" sz="1200" smtClean="0"/>
              <a:pPr/>
              <a:t>105</a:t>
            </a:fld>
            <a:endParaRPr lang="en-US" altLang="es-CO" sz="1200"/>
          </a:p>
        </p:txBody>
      </p:sp>
      <p:sp>
        <p:nvSpPr>
          <p:cNvPr id="217091" name="Rectangle 2">
            <a:extLst>
              <a:ext uri="{FF2B5EF4-FFF2-40B4-BE49-F238E27FC236}">
                <a16:creationId xmlns:a16="http://schemas.microsoft.com/office/drawing/2014/main" id="{ACA981B7-6E92-4963-892F-F659053EF775}"/>
              </a:ext>
            </a:extLst>
          </p:cNvPr>
          <p:cNvSpPr>
            <a:spLocks noChangeArrowheads="1" noTextEdit="1"/>
          </p:cNvSpPr>
          <p:nvPr>
            <p:ph type="sldImg"/>
          </p:nvPr>
        </p:nvSpPr>
        <p:spPr>
          <a:solidFill>
            <a:srgbClr val="FFFFFF"/>
          </a:solidFill>
          <a:ln/>
        </p:spPr>
      </p:sp>
      <p:sp>
        <p:nvSpPr>
          <p:cNvPr id="217092" name="Rectangle 3">
            <a:extLst>
              <a:ext uri="{FF2B5EF4-FFF2-40B4-BE49-F238E27FC236}">
                <a16:creationId xmlns:a16="http://schemas.microsoft.com/office/drawing/2014/main" id="{3BF46D00-64F2-4951-A8F7-2F5E12ED8382}"/>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7FD6B5FB-6800-48CA-8863-C4704D44ADC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6EC0E76-CBBF-4BDC-92E5-2148CCC3AF66}" type="slidenum">
              <a:rPr lang="en-US" altLang="es-CO" sz="1200" smtClean="0"/>
              <a:pPr/>
              <a:t>106</a:t>
            </a:fld>
            <a:endParaRPr lang="en-US" altLang="es-CO" sz="1200"/>
          </a:p>
        </p:txBody>
      </p:sp>
      <p:sp>
        <p:nvSpPr>
          <p:cNvPr id="219139" name="Rectangle 2">
            <a:extLst>
              <a:ext uri="{FF2B5EF4-FFF2-40B4-BE49-F238E27FC236}">
                <a16:creationId xmlns:a16="http://schemas.microsoft.com/office/drawing/2014/main" id="{EDA2560D-1BEA-49B5-AF65-BD7F3E2D0C2B}"/>
              </a:ext>
            </a:extLst>
          </p:cNvPr>
          <p:cNvSpPr>
            <a:spLocks noChangeArrowheads="1" noTextEdit="1"/>
          </p:cNvSpPr>
          <p:nvPr>
            <p:ph type="sldImg"/>
          </p:nvPr>
        </p:nvSpPr>
        <p:spPr>
          <a:solidFill>
            <a:srgbClr val="FFFFFF"/>
          </a:solidFill>
          <a:ln/>
        </p:spPr>
      </p:sp>
      <p:sp>
        <p:nvSpPr>
          <p:cNvPr id="219140" name="Rectangle 3">
            <a:extLst>
              <a:ext uri="{FF2B5EF4-FFF2-40B4-BE49-F238E27FC236}">
                <a16:creationId xmlns:a16="http://schemas.microsoft.com/office/drawing/2014/main" id="{D446F46B-CD72-47DB-8720-FCD1313E594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62E64A58-F1F8-4DB7-B66C-4327782AEDA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836409B-CA97-4D89-B9C3-EE85F2FA5FB1}" type="slidenum">
              <a:rPr lang="en-US" altLang="es-CO" sz="1200" smtClean="0"/>
              <a:pPr/>
              <a:t>107</a:t>
            </a:fld>
            <a:endParaRPr lang="en-US" altLang="es-CO" sz="1200"/>
          </a:p>
        </p:txBody>
      </p:sp>
      <p:sp>
        <p:nvSpPr>
          <p:cNvPr id="221187" name="Rectangle 2">
            <a:extLst>
              <a:ext uri="{FF2B5EF4-FFF2-40B4-BE49-F238E27FC236}">
                <a16:creationId xmlns:a16="http://schemas.microsoft.com/office/drawing/2014/main" id="{8F269A98-F29E-44E6-98DA-565757C8568A}"/>
              </a:ext>
            </a:extLst>
          </p:cNvPr>
          <p:cNvSpPr>
            <a:spLocks noChangeArrowheads="1" noTextEdit="1"/>
          </p:cNvSpPr>
          <p:nvPr>
            <p:ph type="sldImg"/>
          </p:nvPr>
        </p:nvSpPr>
        <p:spPr>
          <a:ln/>
        </p:spPr>
      </p:sp>
      <p:sp>
        <p:nvSpPr>
          <p:cNvPr id="221188" name="Rectangle 3">
            <a:extLst>
              <a:ext uri="{FF2B5EF4-FFF2-40B4-BE49-F238E27FC236}">
                <a16:creationId xmlns:a16="http://schemas.microsoft.com/office/drawing/2014/main" id="{36F9E83C-0ED3-4BD7-B982-CCBFD5E6071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D31D6AB3-EF10-4539-A0ED-86F5D0D955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23AC60F-9C4B-4399-B91F-D5A9930783DB}" type="slidenum">
              <a:rPr lang="en-US" altLang="es-CO" sz="1200" smtClean="0"/>
              <a:pPr/>
              <a:t>108</a:t>
            </a:fld>
            <a:endParaRPr lang="en-US" altLang="es-CO" sz="1200"/>
          </a:p>
        </p:txBody>
      </p:sp>
      <p:sp>
        <p:nvSpPr>
          <p:cNvPr id="223235" name="Rectangle 2">
            <a:extLst>
              <a:ext uri="{FF2B5EF4-FFF2-40B4-BE49-F238E27FC236}">
                <a16:creationId xmlns:a16="http://schemas.microsoft.com/office/drawing/2014/main" id="{FAC7C446-508A-4526-A479-623B08D63D53}"/>
              </a:ext>
            </a:extLst>
          </p:cNvPr>
          <p:cNvSpPr>
            <a:spLocks noChangeArrowheads="1" noTextEdit="1"/>
          </p:cNvSpPr>
          <p:nvPr>
            <p:ph type="sldImg"/>
          </p:nvPr>
        </p:nvSpPr>
        <p:spPr>
          <a:ln/>
        </p:spPr>
      </p:sp>
      <p:sp>
        <p:nvSpPr>
          <p:cNvPr id="223236" name="Rectangle 3">
            <a:extLst>
              <a:ext uri="{FF2B5EF4-FFF2-40B4-BE49-F238E27FC236}">
                <a16:creationId xmlns:a16="http://schemas.microsoft.com/office/drawing/2014/main" id="{EB9E2936-555B-4474-A5E9-5FBFF5250AE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0425D655-4B4E-4E96-98DE-F2DB66AB92F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2FB475B-2ECC-4F97-8214-51D49EBB1FA6}" type="slidenum">
              <a:rPr lang="en-US" altLang="es-CO" sz="1200" smtClean="0"/>
              <a:pPr/>
              <a:t>109</a:t>
            </a:fld>
            <a:endParaRPr lang="en-US" altLang="es-CO" sz="1200"/>
          </a:p>
        </p:txBody>
      </p:sp>
      <p:sp>
        <p:nvSpPr>
          <p:cNvPr id="225283" name="Rectangle 2">
            <a:extLst>
              <a:ext uri="{FF2B5EF4-FFF2-40B4-BE49-F238E27FC236}">
                <a16:creationId xmlns:a16="http://schemas.microsoft.com/office/drawing/2014/main" id="{5D29BBFD-F679-4F65-B888-01D6D53DAFAB}"/>
              </a:ext>
            </a:extLst>
          </p:cNvPr>
          <p:cNvSpPr>
            <a:spLocks noChangeArrowheads="1" noTextEdit="1"/>
          </p:cNvSpPr>
          <p:nvPr>
            <p:ph type="sldImg"/>
          </p:nvPr>
        </p:nvSpPr>
        <p:spPr>
          <a:solidFill>
            <a:srgbClr val="FFFFFF"/>
          </a:solidFill>
          <a:ln/>
        </p:spPr>
      </p:sp>
      <p:sp>
        <p:nvSpPr>
          <p:cNvPr id="225284" name="Rectangle 3">
            <a:extLst>
              <a:ext uri="{FF2B5EF4-FFF2-40B4-BE49-F238E27FC236}">
                <a16:creationId xmlns:a16="http://schemas.microsoft.com/office/drawing/2014/main" id="{49DFFF8D-3549-4619-B190-0970C8E7E83D}"/>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21086412-18CE-49F1-9148-58F59C0E873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85AA52E-EDFE-484E-AD82-2941FF7658E8}" type="slidenum">
              <a:rPr lang="en-US" altLang="es-CO" sz="1200" smtClean="0"/>
              <a:pPr/>
              <a:t>110</a:t>
            </a:fld>
            <a:endParaRPr lang="en-US" altLang="es-CO" sz="1200"/>
          </a:p>
        </p:txBody>
      </p:sp>
      <p:sp>
        <p:nvSpPr>
          <p:cNvPr id="227331" name="Rectangle 2">
            <a:extLst>
              <a:ext uri="{FF2B5EF4-FFF2-40B4-BE49-F238E27FC236}">
                <a16:creationId xmlns:a16="http://schemas.microsoft.com/office/drawing/2014/main" id="{8758C280-ADAA-40E3-9DF9-E93126443CD9}"/>
              </a:ext>
            </a:extLst>
          </p:cNvPr>
          <p:cNvSpPr>
            <a:spLocks noChangeArrowheads="1" noTextEdit="1"/>
          </p:cNvSpPr>
          <p:nvPr>
            <p:ph type="sldImg"/>
          </p:nvPr>
        </p:nvSpPr>
        <p:spPr>
          <a:ln/>
        </p:spPr>
      </p:sp>
      <p:sp>
        <p:nvSpPr>
          <p:cNvPr id="227332" name="Rectangle 3">
            <a:extLst>
              <a:ext uri="{FF2B5EF4-FFF2-40B4-BE49-F238E27FC236}">
                <a16:creationId xmlns:a16="http://schemas.microsoft.com/office/drawing/2014/main" id="{2C1B5037-8894-4BE9-9757-015D55F10A6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7D0ACD09-5239-4397-851F-A1EE8D30A77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3DF2505-6B2E-4A80-BC99-DDB942BBB22D}" type="slidenum">
              <a:rPr lang="en-US" altLang="es-CO" sz="1200" smtClean="0"/>
              <a:pPr/>
              <a:t>11</a:t>
            </a:fld>
            <a:endParaRPr lang="en-US" altLang="es-CO" sz="1200"/>
          </a:p>
        </p:txBody>
      </p:sp>
      <p:sp>
        <p:nvSpPr>
          <p:cNvPr id="25603" name="Rectangle 2">
            <a:extLst>
              <a:ext uri="{FF2B5EF4-FFF2-40B4-BE49-F238E27FC236}">
                <a16:creationId xmlns:a16="http://schemas.microsoft.com/office/drawing/2014/main" id="{1E98A93B-2456-4302-A06C-33E2D801D45A}"/>
              </a:ext>
            </a:extLst>
          </p:cNvPr>
          <p:cNvSpPr>
            <a:spLocks noChangeArrowheads="1" noTextEdit="1"/>
          </p:cNvSpPr>
          <p:nvPr>
            <p:ph type="sldImg"/>
          </p:nvPr>
        </p:nvSpPr>
        <p:spPr>
          <a:ln/>
        </p:spPr>
      </p:sp>
      <p:sp>
        <p:nvSpPr>
          <p:cNvPr id="25604" name="Rectangle 3">
            <a:extLst>
              <a:ext uri="{FF2B5EF4-FFF2-40B4-BE49-F238E27FC236}">
                <a16:creationId xmlns:a16="http://schemas.microsoft.com/office/drawing/2014/main" id="{54D74187-5624-4495-84F1-2A10793AC47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8A912828-7676-40B0-B82C-BB907497BCF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1A34326-5B42-43ED-B204-A98712AAEE5B}" type="slidenum">
              <a:rPr lang="en-US" altLang="es-CO" sz="1200" smtClean="0"/>
              <a:pPr/>
              <a:t>111</a:t>
            </a:fld>
            <a:endParaRPr lang="en-US" altLang="es-CO" sz="1200"/>
          </a:p>
        </p:txBody>
      </p:sp>
      <p:sp>
        <p:nvSpPr>
          <p:cNvPr id="229379" name="Rectangle 2">
            <a:extLst>
              <a:ext uri="{FF2B5EF4-FFF2-40B4-BE49-F238E27FC236}">
                <a16:creationId xmlns:a16="http://schemas.microsoft.com/office/drawing/2014/main" id="{15D0AB16-8A83-49AA-93F5-E71FC9E600B2}"/>
              </a:ext>
            </a:extLst>
          </p:cNvPr>
          <p:cNvSpPr>
            <a:spLocks noChangeArrowheads="1" noTextEdit="1"/>
          </p:cNvSpPr>
          <p:nvPr>
            <p:ph type="sldImg"/>
          </p:nvPr>
        </p:nvSpPr>
        <p:spPr>
          <a:ln/>
        </p:spPr>
      </p:sp>
      <p:sp>
        <p:nvSpPr>
          <p:cNvPr id="229380" name="Rectangle 3">
            <a:extLst>
              <a:ext uri="{FF2B5EF4-FFF2-40B4-BE49-F238E27FC236}">
                <a16:creationId xmlns:a16="http://schemas.microsoft.com/office/drawing/2014/main" id="{210C1C0C-B66D-41CB-BAEF-70F75746BFD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6C99C379-9BFB-437D-A2A8-90CB1E2659A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92B9FFD-E28F-4765-B9A9-32D8BEEF8079}" type="slidenum">
              <a:rPr lang="en-US" altLang="es-CO" sz="1200" smtClean="0"/>
              <a:pPr/>
              <a:t>112</a:t>
            </a:fld>
            <a:endParaRPr lang="en-US" altLang="es-CO" sz="1200"/>
          </a:p>
        </p:txBody>
      </p:sp>
      <p:sp>
        <p:nvSpPr>
          <p:cNvPr id="231427" name="Rectangle 2">
            <a:extLst>
              <a:ext uri="{FF2B5EF4-FFF2-40B4-BE49-F238E27FC236}">
                <a16:creationId xmlns:a16="http://schemas.microsoft.com/office/drawing/2014/main" id="{0E18BE58-5CB4-473D-81E6-850B16A2F016}"/>
              </a:ext>
            </a:extLst>
          </p:cNvPr>
          <p:cNvSpPr>
            <a:spLocks noChangeArrowheads="1" noTextEdit="1"/>
          </p:cNvSpPr>
          <p:nvPr>
            <p:ph type="sldImg"/>
          </p:nvPr>
        </p:nvSpPr>
        <p:spPr>
          <a:solidFill>
            <a:srgbClr val="FFFFFF"/>
          </a:solidFill>
          <a:ln/>
        </p:spPr>
      </p:sp>
      <p:sp>
        <p:nvSpPr>
          <p:cNvPr id="231428" name="Rectangle 3">
            <a:extLst>
              <a:ext uri="{FF2B5EF4-FFF2-40B4-BE49-F238E27FC236}">
                <a16:creationId xmlns:a16="http://schemas.microsoft.com/office/drawing/2014/main" id="{A7FDDC0B-C8C3-4C14-9521-F9548BD8FB0F}"/>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57A63982-DAFB-4E8C-B6BE-56B569E2F97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35CB98C-8E4C-45C9-9550-CB6D68F49B91}" type="slidenum">
              <a:rPr lang="en-US" altLang="es-CO" sz="1200" smtClean="0"/>
              <a:pPr/>
              <a:t>113</a:t>
            </a:fld>
            <a:endParaRPr lang="en-US" altLang="es-CO" sz="1200"/>
          </a:p>
        </p:txBody>
      </p:sp>
      <p:sp>
        <p:nvSpPr>
          <p:cNvPr id="233475" name="Rectangle 2">
            <a:extLst>
              <a:ext uri="{FF2B5EF4-FFF2-40B4-BE49-F238E27FC236}">
                <a16:creationId xmlns:a16="http://schemas.microsoft.com/office/drawing/2014/main" id="{DBCF24A0-09B4-48A7-86D6-53D84AE31912}"/>
              </a:ext>
            </a:extLst>
          </p:cNvPr>
          <p:cNvSpPr>
            <a:spLocks noChangeArrowheads="1" noTextEdit="1"/>
          </p:cNvSpPr>
          <p:nvPr>
            <p:ph type="sldImg"/>
          </p:nvPr>
        </p:nvSpPr>
        <p:spPr>
          <a:ln/>
        </p:spPr>
      </p:sp>
      <p:sp>
        <p:nvSpPr>
          <p:cNvPr id="233476" name="Rectangle 3">
            <a:extLst>
              <a:ext uri="{FF2B5EF4-FFF2-40B4-BE49-F238E27FC236}">
                <a16:creationId xmlns:a16="http://schemas.microsoft.com/office/drawing/2014/main" id="{B10773F5-029E-46D8-9985-0DF89B1A806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009F5CDE-B42A-422F-92BF-54BF4818A80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D8AF8DE-8144-4ED6-848E-3AF34B067DDA}" type="slidenum">
              <a:rPr lang="en-US" altLang="es-CO" sz="1200" smtClean="0"/>
              <a:pPr/>
              <a:t>114</a:t>
            </a:fld>
            <a:endParaRPr lang="en-US" altLang="es-CO" sz="1200"/>
          </a:p>
        </p:txBody>
      </p:sp>
      <p:sp>
        <p:nvSpPr>
          <p:cNvPr id="235523" name="Rectangle 2">
            <a:extLst>
              <a:ext uri="{FF2B5EF4-FFF2-40B4-BE49-F238E27FC236}">
                <a16:creationId xmlns:a16="http://schemas.microsoft.com/office/drawing/2014/main" id="{FA19E9E9-9A78-4B6F-B609-23346CC2E028}"/>
              </a:ext>
            </a:extLst>
          </p:cNvPr>
          <p:cNvSpPr>
            <a:spLocks noChangeArrowheads="1" noTextEdit="1"/>
          </p:cNvSpPr>
          <p:nvPr>
            <p:ph type="sldImg"/>
          </p:nvPr>
        </p:nvSpPr>
        <p:spPr>
          <a:solidFill>
            <a:srgbClr val="FFFFFF"/>
          </a:solidFill>
          <a:ln/>
        </p:spPr>
      </p:sp>
      <p:sp>
        <p:nvSpPr>
          <p:cNvPr id="235524" name="Rectangle 3">
            <a:extLst>
              <a:ext uri="{FF2B5EF4-FFF2-40B4-BE49-F238E27FC236}">
                <a16:creationId xmlns:a16="http://schemas.microsoft.com/office/drawing/2014/main" id="{4946D0CD-DDBB-4305-B41F-652F875253A0}"/>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a:extLst>
              <a:ext uri="{FF2B5EF4-FFF2-40B4-BE49-F238E27FC236}">
                <a16:creationId xmlns:a16="http://schemas.microsoft.com/office/drawing/2014/main" id="{A347B26E-E8BC-483C-9740-D0DAC196DF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F69D2C2-3727-460C-B989-396E844DAD74}" type="slidenum">
              <a:rPr lang="en-US" altLang="es-CO" sz="1200" smtClean="0"/>
              <a:pPr/>
              <a:t>115</a:t>
            </a:fld>
            <a:endParaRPr lang="en-US" altLang="es-CO" sz="1200"/>
          </a:p>
        </p:txBody>
      </p:sp>
      <p:sp>
        <p:nvSpPr>
          <p:cNvPr id="237571" name="Rectangle 2">
            <a:extLst>
              <a:ext uri="{FF2B5EF4-FFF2-40B4-BE49-F238E27FC236}">
                <a16:creationId xmlns:a16="http://schemas.microsoft.com/office/drawing/2014/main" id="{A2164A8E-1BD5-4D6E-A560-9472C1D27C72}"/>
              </a:ext>
            </a:extLst>
          </p:cNvPr>
          <p:cNvSpPr>
            <a:spLocks noChangeArrowheads="1" noTextEdit="1"/>
          </p:cNvSpPr>
          <p:nvPr>
            <p:ph type="sldImg"/>
          </p:nvPr>
        </p:nvSpPr>
        <p:spPr>
          <a:solidFill>
            <a:srgbClr val="FFFFFF"/>
          </a:solidFill>
          <a:ln/>
        </p:spPr>
      </p:sp>
      <p:sp>
        <p:nvSpPr>
          <p:cNvPr id="237572" name="Rectangle 3">
            <a:extLst>
              <a:ext uri="{FF2B5EF4-FFF2-40B4-BE49-F238E27FC236}">
                <a16:creationId xmlns:a16="http://schemas.microsoft.com/office/drawing/2014/main" id="{6DEE9A5F-4496-4B52-B7C4-93F00025D106}"/>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a:extLst>
              <a:ext uri="{FF2B5EF4-FFF2-40B4-BE49-F238E27FC236}">
                <a16:creationId xmlns:a16="http://schemas.microsoft.com/office/drawing/2014/main" id="{F868F66B-2B3E-41FF-9F0B-F250E610661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B4321D8-3851-4134-803C-99BE442FEE30}" type="slidenum">
              <a:rPr lang="en-US" altLang="es-CO" sz="1200" smtClean="0"/>
              <a:pPr/>
              <a:t>116</a:t>
            </a:fld>
            <a:endParaRPr lang="en-US" altLang="es-CO" sz="1200"/>
          </a:p>
        </p:txBody>
      </p:sp>
      <p:sp>
        <p:nvSpPr>
          <p:cNvPr id="239619" name="Rectangle 2">
            <a:extLst>
              <a:ext uri="{FF2B5EF4-FFF2-40B4-BE49-F238E27FC236}">
                <a16:creationId xmlns:a16="http://schemas.microsoft.com/office/drawing/2014/main" id="{BF8521A4-CE53-4B21-A4BC-DAE37B241CB2}"/>
              </a:ext>
            </a:extLst>
          </p:cNvPr>
          <p:cNvSpPr>
            <a:spLocks noChangeArrowheads="1" noTextEdit="1"/>
          </p:cNvSpPr>
          <p:nvPr>
            <p:ph type="sldImg"/>
          </p:nvPr>
        </p:nvSpPr>
        <p:spPr>
          <a:solidFill>
            <a:srgbClr val="FFFFFF"/>
          </a:solidFill>
          <a:ln/>
        </p:spPr>
      </p:sp>
      <p:sp>
        <p:nvSpPr>
          <p:cNvPr id="239620" name="Rectangle 3">
            <a:extLst>
              <a:ext uri="{FF2B5EF4-FFF2-40B4-BE49-F238E27FC236}">
                <a16:creationId xmlns:a16="http://schemas.microsoft.com/office/drawing/2014/main" id="{3ED1EE7F-2D6B-4008-B888-6E45E2A2DEAE}"/>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a:extLst>
              <a:ext uri="{FF2B5EF4-FFF2-40B4-BE49-F238E27FC236}">
                <a16:creationId xmlns:a16="http://schemas.microsoft.com/office/drawing/2014/main" id="{82763054-EE37-4342-A995-21330351B44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2D7B488-CC08-4FFC-9AB5-5E336EFE6EEE}" type="slidenum">
              <a:rPr lang="en-US" altLang="es-CO" sz="1200" smtClean="0"/>
              <a:pPr/>
              <a:t>117</a:t>
            </a:fld>
            <a:endParaRPr lang="en-US" altLang="es-CO" sz="1200"/>
          </a:p>
        </p:txBody>
      </p:sp>
      <p:sp>
        <p:nvSpPr>
          <p:cNvPr id="241667" name="Rectangle 2">
            <a:extLst>
              <a:ext uri="{FF2B5EF4-FFF2-40B4-BE49-F238E27FC236}">
                <a16:creationId xmlns:a16="http://schemas.microsoft.com/office/drawing/2014/main" id="{8619F328-B2C6-4AC2-8F22-952A612EFBC1}"/>
              </a:ext>
            </a:extLst>
          </p:cNvPr>
          <p:cNvSpPr>
            <a:spLocks noChangeArrowheads="1" noTextEdit="1"/>
          </p:cNvSpPr>
          <p:nvPr>
            <p:ph type="sldImg"/>
          </p:nvPr>
        </p:nvSpPr>
        <p:spPr>
          <a:solidFill>
            <a:srgbClr val="FFFFFF"/>
          </a:solidFill>
          <a:ln/>
        </p:spPr>
      </p:sp>
      <p:sp>
        <p:nvSpPr>
          <p:cNvPr id="241668" name="Rectangle 3">
            <a:extLst>
              <a:ext uri="{FF2B5EF4-FFF2-40B4-BE49-F238E27FC236}">
                <a16:creationId xmlns:a16="http://schemas.microsoft.com/office/drawing/2014/main" id="{DA3B1EDC-1270-4BB1-8978-A36C2F45694C}"/>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a:extLst>
              <a:ext uri="{FF2B5EF4-FFF2-40B4-BE49-F238E27FC236}">
                <a16:creationId xmlns:a16="http://schemas.microsoft.com/office/drawing/2014/main" id="{663EDCD7-855D-4AD9-85A0-6B2309681F2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C6E1B6C-E97E-40E4-A2E1-1E6B4464EFA1}" type="slidenum">
              <a:rPr lang="en-US" altLang="es-CO" sz="1200" smtClean="0"/>
              <a:pPr/>
              <a:t>118</a:t>
            </a:fld>
            <a:endParaRPr lang="en-US" altLang="es-CO" sz="1200"/>
          </a:p>
        </p:txBody>
      </p:sp>
      <p:sp>
        <p:nvSpPr>
          <p:cNvPr id="243715" name="Rectangle 2">
            <a:extLst>
              <a:ext uri="{FF2B5EF4-FFF2-40B4-BE49-F238E27FC236}">
                <a16:creationId xmlns:a16="http://schemas.microsoft.com/office/drawing/2014/main" id="{6FDDE4DF-4965-470A-866B-313F37A5CDF9}"/>
              </a:ext>
            </a:extLst>
          </p:cNvPr>
          <p:cNvSpPr>
            <a:spLocks noChangeArrowheads="1" noTextEdit="1"/>
          </p:cNvSpPr>
          <p:nvPr>
            <p:ph type="sldImg"/>
          </p:nvPr>
        </p:nvSpPr>
        <p:spPr>
          <a:solidFill>
            <a:srgbClr val="FFFFFF"/>
          </a:solidFill>
          <a:ln/>
        </p:spPr>
      </p:sp>
      <p:sp>
        <p:nvSpPr>
          <p:cNvPr id="243716" name="Rectangle 3">
            <a:extLst>
              <a:ext uri="{FF2B5EF4-FFF2-40B4-BE49-F238E27FC236}">
                <a16:creationId xmlns:a16="http://schemas.microsoft.com/office/drawing/2014/main" id="{EDF8C8FF-F609-46D4-A4E7-34F8D849ECC2}"/>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a:extLst>
              <a:ext uri="{FF2B5EF4-FFF2-40B4-BE49-F238E27FC236}">
                <a16:creationId xmlns:a16="http://schemas.microsoft.com/office/drawing/2014/main" id="{C601C481-B452-479E-B894-FEB2C19B03B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2DF432A-4FD3-4E31-AC95-267B3FB48E26}" type="slidenum">
              <a:rPr lang="en-US" altLang="es-CO" sz="1200" smtClean="0"/>
              <a:pPr/>
              <a:t>119</a:t>
            </a:fld>
            <a:endParaRPr lang="en-US" altLang="es-CO" sz="1200"/>
          </a:p>
        </p:txBody>
      </p:sp>
      <p:sp>
        <p:nvSpPr>
          <p:cNvPr id="245763" name="Rectangle 2">
            <a:extLst>
              <a:ext uri="{FF2B5EF4-FFF2-40B4-BE49-F238E27FC236}">
                <a16:creationId xmlns:a16="http://schemas.microsoft.com/office/drawing/2014/main" id="{7047DF1B-F2E8-451C-95A6-B66B43FCD6D0}"/>
              </a:ext>
            </a:extLst>
          </p:cNvPr>
          <p:cNvSpPr>
            <a:spLocks noChangeArrowheads="1" noTextEdit="1"/>
          </p:cNvSpPr>
          <p:nvPr>
            <p:ph type="sldImg"/>
          </p:nvPr>
        </p:nvSpPr>
        <p:spPr>
          <a:solidFill>
            <a:srgbClr val="FFFFFF"/>
          </a:solidFill>
          <a:ln/>
        </p:spPr>
      </p:sp>
      <p:sp>
        <p:nvSpPr>
          <p:cNvPr id="245764" name="Rectangle 3">
            <a:extLst>
              <a:ext uri="{FF2B5EF4-FFF2-40B4-BE49-F238E27FC236}">
                <a16:creationId xmlns:a16="http://schemas.microsoft.com/office/drawing/2014/main" id="{584801F5-5307-4F28-9200-0BC8F587B3C9}"/>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a:extLst>
              <a:ext uri="{FF2B5EF4-FFF2-40B4-BE49-F238E27FC236}">
                <a16:creationId xmlns:a16="http://schemas.microsoft.com/office/drawing/2014/main" id="{08E354E4-F323-4F91-950A-9A2E75C5450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067349-B6CB-4A1F-9B03-0E763AB33BAD}" type="slidenum">
              <a:rPr lang="en-US" altLang="es-CO" sz="1200" smtClean="0"/>
              <a:pPr/>
              <a:t>120</a:t>
            </a:fld>
            <a:endParaRPr lang="en-US" altLang="es-CO" sz="1200"/>
          </a:p>
        </p:txBody>
      </p:sp>
      <p:sp>
        <p:nvSpPr>
          <p:cNvPr id="247811" name="Rectangle 2">
            <a:extLst>
              <a:ext uri="{FF2B5EF4-FFF2-40B4-BE49-F238E27FC236}">
                <a16:creationId xmlns:a16="http://schemas.microsoft.com/office/drawing/2014/main" id="{200D129C-AB4D-493C-BC59-A70012523610}"/>
              </a:ext>
            </a:extLst>
          </p:cNvPr>
          <p:cNvSpPr>
            <a:spLocks noChangeArrowheads="1" noTextEdit="1"/>
          </p:cNvSpPr>
          <p:nvPr>
            <p:ph type="sldImg"/>
          </p:nvPr>
        </p:nvSpPr>
        <p:spPr>
          <a:solidFill>
            <a:srgbClr val="FFFFFF"/>
          </a:solidFill>
          <a:ln/>
        </p:spPr>
      </p:sp>
      <p:sp>
        <p:nvSpPr>
          <p:cNvPr id="247812" name="Rectangle 3">
            <a:extLst>
              <a:ext uri="{FF2B5EF4-FFF2-40B4-BE49-F238E27FC236}">
                <a16:creationId xmlns:a16="http://schemas.microsoft.com/office/drawing/2014/main" id="{678A1A3E-5C5E-44BF-B171-B349AB123950}"/>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2B7379C8-D094-4EEF-B50D-D38575B3C09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0D98B51-16FE-4B18-903C-475790026A85}" type="slidenum">
              <a:rPr lang="en-US" altLang="es-CO" sz="1200" smtClean="0"/>
              <a:pPr/>
              <a:t>12</a:t>
            </a:fld>
            <a:endParaRPr lang="en-US" altLang="es-CO" sz="1200"/>
          </a:p>
        </p:txBody>
      </p:sp>
      <p:sp>
        <p:nvSpPr>
          <p:cNvPr id="27651" name="Rectangle 2">
            <a:extLst>
              <a:ext uri="{FF2B5EF4-FFF2-40B4-BE49-F238E27FC236}">
                <a16:creationId xmlns:a16="http://schemas.microsoft.com/office/drawing/2014/main" id="{484FECEF-FF0C-4834-8804-84EDACE559FB}"/>
              </a:ext>
            </a:extLst>
          </p:cNvPr>
          <p:cNvSpPr>
            <a:spLocks noChangeArrowheads="1" noTextEdit="1"/>
          </p:cNvSpPr>
          <p:nvPr>
            <p:ph type="sldImg"/>
          </p:nvPr>
        </p:nvSpPr>
        <p:spPr>
          <a:solidFill>
            <a:srgbClr val="FFFFFF"/>
          </a:solidFill>
          <a:ln/>
        </p:spPr>
      </p:sp>
      <p:sp>
        <p:nvSpPr>
          <p:cNvPr id="27652" name="Rectangle 3">
            <a:extLst>
              <a:ext uri="{FF2B5EF4-FFF2-40B4-BE49-F238E27FC236}">
                <a16:creationId xmlns:a16="http://schemas.microsoft.com/office/drawing/2014/main" id="{2FECB642-1C88-468C-883B-6F72DF3344FD}"/>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a:extLst>
              <a:ext uri="{FF2B5EF4-FFF2-40B4-BE49-F238E27FC236}">
                <a16:creationId xmlns:a16="http://schemas.microsoft.com/office/drawing/2014/main" id="{3C6BDAAA-52FE-4A83-A9DB-E719C4C17F7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4541D69-66CA-4791-967A-41485339DC3D}" type="slidenum">
              <a:rPr lang="en-US" altLang="es-CO" sz="1200" smtClean="0"/>
              <a:pPr/>
              <a:t>121</a:t>
            </a:fld>
            <a:endParaRPr lang="en-US" altLang="es-CO" sz="1200"/>
          </a:p>
        </p:txBody>
      </p:sp>
      <p:sp>
        <p:nvSpPr>
          <p:cNvPr id="249859" name="Rectangle 2">
            <a:extLst>
              <a:ext uri="{FF2B5EF4-FFF2-40B4-BE49-F238E27FC236}">
                <a16:creationId xmlns:a16="http://schemas.microsoft.com/office/drawing/2014/main" id="{CEE3C44F-7F88-45A4-B3FD-CABF705FD4DD}"/>
              </a:ext>
            </a:extLst>
          </p:cNvPr>
          <p:cNvSpPr>
            <a:spLocks noChangeArrowheads="1" noTextEdit="1"/>
          </p:cNvSpPr>
          <p:nvPr>
            <p:ph type="sldImg"/>
          </p:nvPr>
        </p:nvSpPr>
        <p:spPr>
          <a:ln/>
        </p:spPr>
      </p:sp>
      <p:sp>
        <p:nvSpPr>
          <p:cNvPr id="249860" name="Rectangle 3">
            <a:extLst>
              <a:ext uri="{FF2B5EF4-FFF2-40B4-BE49-F238E27FC236}">
                <a16:creationId xmlns:a16="http://schemas.microsoft.com/office/drawing/2014/main" id="{2C85F00B-6EEF-483C-9B69-47BD29BFF43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a:extLst>
              <a:ext uri="{FF2B5EF4-FFF2-40B4-BE49-F238E27FC236}">
                <a16:creationId xmlns:a16="http://schemas.microsoft.com/office/drawing/2014/main" id="{2A4013C3-F3CE-47EC-BD12-019F58F02A3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454BBC6-3C8D-436C-863E-657DD3BF6AD4}" type="slidenum">
              <a:rPr lang="en-US" altLang="es-CO" sz="1200" smtClean="0"/>
              <a:pPr/>
              <a:t>122</a:t>
            </a:fld>
            <a:endParaRPr lang="en-US" altLang="es-CO" sz="1200"/>
          </a:p>
        </p:txBody>
      </p:sp>
      <p:sp>
        <p:nvSpPr>
          <p:cNvPr id="251907" name="Rectangle 2">
            <a:extLst>
              <a:ext uri="{FF2B5EF4-FFF2-40B4-BE49-F238E27FC236}">
                <a16:creationId xmlns:a16="http://schemas.microsoft.com/office/drawing/2014/main" id="{1456C8C2-4B7A-4836-A64F-947B01E3E86D}"/>
              </a:ext>
            </a:extLst>
          </p:cNvPr>
          <p:cNvSpPr>
            <a:spLocks noChangeArrowheads="1" noTextEdit="1"/>
          </p:cNvSpPr>
          <p:nvPr>
            <p:ph type="sldImg"/>
          </p:nvPr>
        </p:nvSpPr>
        <p:spPr>
          <a:ln/>
        </p:spPr>
      </p:sp>
      <p:sp>
        <p:nvSpPr>
          <p:cNvPr id="251908" name="Rectangle 3">
            <a:extLst>
              <a:ext uri="{FF2B5EF4-FFF2-40B4-BE49-F238E27FC236}">
                <a16:creationId xmlns:a16="http://schemas.microsoft.com/office/drawing/2014/main" id="{E5DA019A-4B76-4206-B35E-47D8CBA8753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a:extLst>
              <a:ext uri="{FF2B5EF4-FFF2-40B4-BE49-F238E27FC236}">
                <a16:creationId xmlns:a16="http://schemas.microsoft.com/office/drawing/2014/main" id="{AB760232-766F-4DE2-B12D-56024EECCA1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29DF435-D35D-460D-98CC-D2E67963F978}" type="slidenum">
              <a:rPr lang="en-US" altLang="es-CO" sz="1200" smtClean="0"/>
              <a:pPr/>
              <a:t>123</a:t>
            </a:fld>
            <a:endParaRPr lang="en-US" altLang="es-CO" sz="1200"/>
          </a:p>
        </p:txBody>
      </p:sp>
      <p:sp>
        <p:nvSpPr>
          <p:cNvPr id="253955" name="Rectangle 2">
            <a:extLst>
              <a:ext uri="{FF2B5EF4-FFF2-40B4-BE49-F238E27FC236}">
                <a16:creationId xmlns:a16="http://schemas.microsoft.com/office/drawing/2014/main" id="{879EB827-3577-41F1-82A7-0DD18D60BC77}"/>
              </a:ext>
            </a:extLst>
          </p:cNvPr>
          <p:cNvSpPr>
            <a:spLocks noChangeArrowheads="1" noTextEdit="1"/>
          </p:cNvSpPr>
          <p:nvPr>
            <p:ph type="sldImg"/>
          </p:nvPr>
        </p:nvSpPr>
        <p:spPr>
          <a:ln/>
        </p:spPr>
      </p:sp>
      <p:sp>
        <p:nvSpPr>
          <p:cNvPr id="253956" name="Rectangle 3">
            <a:extLst>
              <a:ext uri="{FF2B5EF4-FFF2-40B4-BE49-F238E27FC236}">
                <a16:creationId xmlns:a16="http://schemas.microsoft.com/office/drawing/2014/main" id="{372CD5B6-12B3-483F-B9B3-410B79D6A89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a:extLst>
              <a:ext uri="{FF2B5EF4-FFF2-40B4-BE49-F238E27FC236}">
                <a16:creationId xmlns:a16="http://schemas.microsoft.com/office/drawing/2014/main" id="{5DD1E68E-F43E-4E54-BBCB-94E6E12C47D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85D5D51-A2D4-425B-ACE1-796C21E3C8C2}" type="slidenum">
              <a:rPr lang="en-US" altLang="es-CO" sz="1200" smtClean="0"/>
              <a:pPr/>
              <a:t>124</a:t>
            </a:fld>
            <a:endParaRPr lang="en-US" altLang="es-CO" sz="1200"/>
          </a:p>
        </p:txBody>
      </p:sp>
      <p:sp>
        <p:nvSpPr>
          <p:cNvPr id="256003" name="Rectangle 2">
            <a:extLst>
              <a:ext uri="{FF2B5EF4-FFF2-40B4-BE49-F238E27FC236}">
                <a16:creationId xmlns:a16="http://schemas.microsoft.com/office/drawing/2014/main" id="{123449B5-6334-4784-ABFA-E99740629707}"/>
              </a:ext>
            </a:extLst>
          </p:cNvPr>
          <p:cNvSpPr>
            <a:spLocks noChangeArrowheads="1" noTextEdit="1"/>
          </p:cNvSpPr>
          <p:nvPr>
            <p:ph type="sldImg"/>
          </p:nvPr>
        </p:nvSpPr>
        <p:spPr>
          <a:ln/>
        </p:spPr>
      </p:sp>
      <p:sp>
        <p:nvSpPr>
          <p:cNvPr id="256004" name="Rectangle 3">
            <a:extLst>
              <a:ext uri="{FF2B5EF4-FFF2-40B4-BE49-F238E27FC236}">
                <a16:creationId xmlns:a16="http://schemas.microsoft.com/office/drawing/2014/main" id="{24BD1792-9F9A-4F62-B74D-43CD21AEBCC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a:extLst>
              <a:ext uri="{FF2B5EF4-FFF2-40B4-BE49-F238E27FC236}">
                <a16:creationId xmlns:a16="http://schemas.microsoft.com/office/drawing/2014/main" id="{EDCACCCD-C4F9-4AAB-BF0A-C80537E0A06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3CBA601-7F98-420B-BA93-C45E289980B0}" type="slidenum">
              <a:rPr lang="en-US" altLang="es-CO" sz="1200" smtClean="0"/>
              <a:pPr/>
              <a:t>125</a:t>
            </a:fld>
            <a:endParaRPr lang="en-US" altLang="es-CO" sz="1200"/>
          </a:p>
        </p:txBody>
      </p:sp>
      <p:sp>
        <p:nvSpPr>
          <p:cNvPr id="258051" name="Rectangle 2">
            <a:extLst>
              <a:ext uri="{FF2B5EF4-FFF2-40B4-BE49-F238E27FC236}">
                <a16:creationId xmlns:a16="http://schemas.microsoft.com/office/drawing/2014/main" id="{1A98DB9A-486F-4EE0-ABA4-9EC4553D93DC}"/>
              </a:ext>
            </a:extLst>
          </p:cNvPr>
          <p:cNvSpPr>
            <a:spLocks noChangeArrowheads="1" noTextEdit="1"/>
          </p:cNvSpPr>
          <p:nvPr>
            <p:ph type="sldImg"/>
          </p:nvPr>
        </p:nvSpPr>
        <p:spPr>
          <a:ln/>
        </p:spPr>
      </p:sp>
      <p:sp>
        <p:nvSpPr>
          <p:cNvPr id="258052" name="Rectangle 3">
            <a:extLst>
              <a:ext uri="{FF2B5EF4-FFF2-40B4-BE49-F238E27FC236}">
                <a16:creationId xmlns:a16="http://schemas.microsoft.com/office/drawing/2014/main" id="{0D8F24A8-ACE9-4246-84FB-BD6D8BE91E0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a:extLst>
              <a:ext uri="{FF2B5EF4-FFF2-40B4-BE49-F238E27FC236}">
                <a16:creationId xmlns:a16="http://schemas.microsoft.com/office/drawing/2014/main" id="{6B7F3252-23A3-4417-8DDC-1C6C183EBFF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F7EC5CA-88D0-4FA8-9ECF-9CF03E94F974}" type="slidenum">
              <a:rPr lang="en-US" altLang="es-CO" sz="1200" smtClean="0"/>
              <a:pPr/>
              <a:t>126</a:t>
            </a:fld>
            <a:endParaRPr lang="en-US" altLang="es-CO" sz="1200"/>
          </a:p>
        </p:txBody>
      </p:sp>
      <p:sp>
        <p:nvSpPr>
          <p:cNvPr id="260099" name="Rectangle 2">
            <a:extLst>
              <a:ext uri="{FF2B5EF4-FFF2-40B4-BE49-F238E27FC236}">
                <a16:creationId xmlns:a16="http://schemas.microsoft.com/office/drawing/2014/main" id="{C122415C-D9A3-42DC-BF53-A8C5CDE2CA71}"/>
              </a:ext>
            </a:extLst>
          </p:cNvPr>
          <p:cNvSpPr>
            <a:spLocks noChangeArrowheads="1" noTextEdit="1"/>
          </p:cNvSpPr>
          <p:nvPr>
            <p:ph type="sldImg"/>
          </p:nvPr>
        </p:nvSpPr>
        <p:spPr>
          <a:solidFill>
            <a:srgbClr val="FFFFFF"/>
          </a:solidFill>
          <a:ln/>
        </p:spPr>
      </p:sp>
      <p:sp>
        <p:nvSpPr>
          <p:cNvPr id="260100" name="Rectangle 3">
            <a:extLst>
              <a:ext uri="{FF2B5EF4-FFF2-40B4-BE49-F238E27FC236}">
                <a16:creationId xmlns:a16="http://schemas.microsoft.com/office/drawing/2014/main" id="{58D6A0E0-30C5-464E-A0C8-C95157906E97}"/>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a:extLst>
              <a:ext uri="{FF2B5EF4-FFF2-40B4-BE49-F238E27FC236}">
                <a16:creationId xmlns:a16="http://schemas.microsoft.com/office/drawing/2014/main" id="{F3AB1C69-3AEA-4236-9E52-6170B7B37D9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8FC1D65-1BA3-4CE2-925F-46967CB9721B}" type="slidenum">
              <a:rPr lang="en-US" altLang="es-CO" sz="1200" smtClean="0"/>
              <a:pPr/>
              <a:t>127</a:t>
            </a:fld>
            <a:endParaRPr lang="en-US" altLang="es-CO" sz="1200"/>
          </a:p>
        </p:txBody>
      </p:sp>
      <p:sp>
        <p:nvSpPr>
          <p:cNvPr id="262147" name="Rectangle 2">
            <a:extLst>
              <a:ext uri="{FF2B5EF4-FFF2-40B4-BE49-F238E27FC236}">
                <a16:creationId xmlns:a16="http://schemas.microsoft.com/office/drawing/2014/main" id="{5B810182-7B98-4522-9607-5A123AE70AA0}"/>
              </a:ext>
            </a:extLst>
          </p:cNvPr>
          <p:cNvSpPr>
            <a:spLocks noChangeArrowheads="1" noTextEdit="1"/>
          </p:cNvSpPr>
          <p:nvPr>
            <p:ph type="sldImg"/>
          </p:nvPr>
        </p:nvSpPr>
        <p:spPr>
          <a:solidFill>
            <a:srgbClr val="FFFFFF"/>
          </a:solidFill>
          <a:ln/>
        </p:spPr>
      </p:sp>
      <p:sp>
        <p:nvSpPr>
          <p:cNvPr id="262148" name="Rectangle 3">
            <a:extLst>
              <a:ext uri="{FF2B5EF4-FFF2-40B4-BE49-F238E27FC236}">
                <a16:creationId xmlns:a16="http://schemas.microsoft.com/office/drawing/2014/main" id="{A8D9C0EB-DBE5-48EA-8445-63ED69972318}"/>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a:extLst>
              <a:ext uri="{FF2B5EF4-FFF2-40B4-BE49-F238E27FC236}">
                <a16:creationId xmlns:a16="http://schemas.microsoft.com/office/drawing/2014/main" id="{C40EF194-E951-4FB9-B9F5-C634B15852E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6972E96-E4A0-436B-A2E9-E17A3064DFC4}" type="slidenum">
              <a:rPr lang="en-US" altLang="es-CO" sz="1200" smtClean="0"/>
              <a:pPr/>
              <a:t>128</a:t>
            </a:fld>
            <a:endParaRPr lang="en-US" altLang="es-CO" sz="1200"/>
          </a:p>
        </p:txBody>
      </p:sp>
      <p:sp>
        <p:nvSpPr>
          <p:cNvPr id="264195" name="Rectangle 2">
            <a:extLst>
              <a:ext uri="{FF2B5EF4-FFF2-40B4-BE49-F238E27FC236}">
                <a16:creationId xmlns:a16="http://schemas.microsoft.com/office/drawing/2014/main" id="{163EA9A4-B34C-46D0-99DF-A925A754EFD7}"/>
              </a:ext>
            </a:extLst>
          </p:cNvPr>
          <p:cNvSpPr>
            <a:spLocks noChangeArrowheads="1" noTextEdit="1"/>
          </p:cNvSpPr>
          <p:nvPr>
            <p:ph type="sldImg"/>
          </p:nvPr>
        </p:nvSpPr>
        <p:spPr>
          <a:solidFill>
            <a:srgbClr val="FFFFFF"/>
          </a:solidFill>
          <a:ln/>
        </p:spPr>
      </p:sp>
      <p:sp>
        <p:nvSpPr>
          <p:cNvPr id="264196" name="Rectangle 3">
            <a:extLst>
              <a:ext uri="{FF2B5EF4-FFF2-40B4-BE49-F238E27FC236}">
                <a16:creationId xmlns:a16="http://schemas.microsoft.com/office/drawing/2014/main" id="{6ADADA63-E524-4945-8E9A-73CCCB371CA1}"/>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a:extLst>
              <a:ext uri="{FF2B5EF4-FFF2-40B4-BE49-F238E27FC236}">
                <a16:creationId xmlns:a16="http://schemas.microsoft.com/office/drawing/2014/main" id="{0E29E7A0-AAC9-498C-9FAE-A4493BA60A2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E112E77-6037-4E32-86FB-208439546D55}" type="slidenum">
              <a:rPr lang="en-US" altLang="es-CO" sz="1200" smtClean="0"/>
              <a:pPr/>
              <a:t>129</a:t>
            </a:fld>
            <a:endParaRPr lang="en-US" altLang="es-CO" sz="1200"/>
          </a:p>
        </p:txBody>
      </p:sp>
      <p:sp>
        <p:nvSpPr>
          <p:cNvPr id="266243" name="Rectangle 2">
            <a:extLst>
              <a:ext uri="{FF2B5EF4-FFF2-40B4-BE49-F238E27FC236}">
                <a16:creationId xmlns:a16="http://schemas.microsoft.com/office/drawing/2014/main" id="{F8CC5156-43EC-4988-8D37-375975037498}"/>
              </a:ext>
            </a:extLst>
          </p:cNvPr>
          <p:cNvSpPr>
            <a:spLocks noChangeArrowheads="1" noTextEdit="1"/>
          </p:cNvSpPr>
          <p:nvPr>
            <p:ph type="sldImg"/>
          </p:nvPr>
        </p:nvSpPr>
        <p:spPr>
          <a:ln/>
        </p:spPr>
      </p:sp>
      <p:sp>
        <p:nvSpPr>
          <p:cNvPr id="266244" name="Rectangle 3">
            <a:extLst>
              <a:ext uri="{FF2B5EF4-FFF2-40B4-BE49-F238E27FC236}">
                <a16:creationId xmlns:a16="http://schemas.microsoft.com/office/drawing/2014/main" id="{C278CBDB-849C-443A-9118-D08C14F9D82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a:extLst>
              <a:ext uri="{FF2B5EF4-FFF2-40B4-BE49-F238E27FC236}">
                <a16:creationId xmlns:a16="http://schemas.microsoft.com/office/drawing/2014/main" id="{58D4CFDA-A300-4921-AF1E-2BD0AA2D49F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115FE7C-BD0D-491A-961F-41CD7882C317}" type="slidenum">
              <a:rPr lang="en-US" altLang="es-CO" sz="1200" smtClean="0"/>
              <a:pPr/>
              <a:t>130</a:t>
            </a:fld>
            <a:endParaRPr lang="en-US" altLang="es-CO" sz="1200"/>
          </a:p>
        </p:txBody>
      </p:sp>
      <p:sp>
        <p:nvSpPr>
          <p:cNvPr id="268291" name="Rectangle 2">
            <a:extLst>
              <a:ext uri="{FF2B5EF4-FFF2-40B4-BE49-F238E27FC236}">
                <a16:creationId xmlns:a16="http://schemas.microsoft.com/office/drawing/2014/main" id="{5F8BECA6-3D84-4458-B127-C4CA9B1D46F2}"/>
              </a:ext>
            </a:extLst>
          </p:cNvPr>
          <p:cNvSpPr>
            <a:spLocks noChangeArrowheads="1" noTextEdit="1"/>
          </p:cNvSpPr>
          <p:nvPr>
            <p:ph type="sldImg"/>
          </p:nvPr>
        </p:nvSpPr>
        <p:spPr>
          <a:solidFill>
            <a:srgbClr val="FFFFFF"/>
          </a:solidFill>
          <a:ln/>
        </p:spPr>
      </p:sp>
      <p:sp>
        <p:nvSpPr>
          <p:cNvPr id="268292" name="Rectangle 3">
            <a:extLst>
              <a:ext uri="{FF2B5EF4-FFF2-40B4-BE49-F238E27FC236}">
                <a16:creationId xmlns:a16="http://schemas.microsoft.com/office/drawing/2014/main" id="{EDD755D4-95F0-4F9B-9C0C-D6DD6FBE8166}"/>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734A009-81A7-4A9F-9B5E-D71DE597387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DB24E8C-8B9B-48EF-9B17-93A1E9D86DD1}" type="slidenum">
              <a:rPr lang="en-US" altLang="es-CO" sz="1200" smtClean="0"/>
              <a:pPr/>
              <a:t>13</a:t>
            </a:fld>
            <a:endParaRPr lang="en-US" altLang="es-CO" sz="1200"/>
          </a:p>
        </p:txBody>
      </p:sp>
      <p:sp>
        <p:nvSpPr>
          <p:cNvPr id="29699" name="Rectangle 2">
            <a:extLst>
              <a:ext uri="{FF2B5EF4-FFF2-40B4-BE49-F238E27FC236}">
                <a16:creationId xmlns:a16="http://schemas.microsoft.com/office/drawing/2014/main" id="{76B2CEB4-F258-4E70-A5D2-75D90E951038}"/>
              </a:ext>
            </a:extLst>
          </p:cNvPr>
          <p:cNvSpPr>
            <a:spLocks noChangeArrowheads="1" noTextEdit="1"/>
          </p:cNvSpPr>
          <p:nvPr>
            <p:ph type="sldImg"/>
          </p:nvPr>
        </p:nvSpPr>
        <p:spPr>
          <a:solidFill>
            <a:srgbClr val="FFFFFF"/>
          </a:solidFill>
          <a:ln/>
        </p:spPr>
      </p:sp>
      <p:sp>
        <p:nvSpPr>
          <p:cNvPr id="29700" name="Rectangle 3">
            <a:extLst>
              <a:ext uri="{FF2B5EF4-FFF2-40B4-BE49-F238E27FC236}">
                <a16:creationId xmlns:a16="http://schemas.microsoft.com/office/drawing/2014/main" id="{827B7F5C-6D95-4856-A337-2CE12FB7079F}"/>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a:extLst>
              <a:ext uri="{FF2B5EF4-FFF2-40B4-BE49-F238E27FC236}">
                <a16:creationId xmlns:a16="http://schemas.microsoft.com/office/drawing/2014/main" id="{21A1B077-9D1D-4AA6-8D49-C792A815B9A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36D41F6-37C9-49B7-B10D-12DB00BF5FE9}" type="slidenum">
              <a:rPr lang="en-US" altLang="es-CO" sz="1200" smtClean="0"/>
              <a:pPr/>
              <a:t>131</a:t>
            </a:fld>
            <a:endParaRPr lang="en-US" altLang="es-CO" sz="1200"/>
          </a:p>
        </p:txBody>
      </p:sp>
      <p:sp>
        <p:nvSpPr>
          <p:cNvPr id="270339" name="Rectangle 2">
            <a:extLst>
              <a:ext uri="{FF2B5EF4-FFF2-40B4-BE49-F238E27FC236}">
                <a16:creationId xmlns:a16="http://schemas.microsoft.com/office/drawing/2014/main" id="{717D22D0-6E31-46C4-BE6F-97A5FFC17EBA}"/>
              </a:ext>
            </a:extLst>
          </p:cNvPr>
          <p:cNvSpPr>
            <a:spLocks noChangeArrowheads="1" noTextEdit="1"/>
          </p:cNvSpPr>
          <p:nvPr>
            <p:ph type="sldImg"/>
          </p:nvPr>
        </p:nvSpPr>
        <p:spPr>
          <a:solidFill>
            <a:srgbClr val="FFFFFF"/>
          </a:solidFill>
          <a:ln/>
        </p:spPr>
      </p:sp>
      <p:sp>
        <p:nvSpPr>
          <p:cNvPr id="270340" name="Rectangle 3">
            <a:extLst>
              <a:ext uri="{FF2B5EF4-FFF2-40B4-BE49-F238E27FC236}">
                <a16:creationId xmlns:a16="http://schemas.microsoft.com/office/drawing/2014/main" id="{E772ED46-FEC2-40E9-8713-9C57A9ABF23F}"/>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a:extLst>
              <a:ext uri="{FF2B5EF4-FFF2-40B4-BE49-F238E27FC236}">
                <a16:creationId xmlns:a16="http://schemas.microsoft.com/office/drawing/2014/main" id="{FB5AE1C6-DCC3-451C-956E-7151A99975F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D39615-2F43-4E2F-9EC4-A41F81C5179C}" type="slidenum">
              <a:rPr lang="en-US" altLang="es-CO" sz="1200" smtClean="0"/>
              <a:pPr/>
              <a:t>132</a:t>
            </a:fld>
            <a:endParaRPr lang="en-US" altLang="es-CO" sz="1200"/>
          </a:p>
        </p:txBody>
      </p:sp>
      <p:sp>
        <p:nvSpPr>
          <p:cNvPr id="272387" name="Rectangle 2">
            <a:extLst>
              <a:ext uri="{FF2B5EF4-FFF2-40B4-BE49-F238E27FC236}">
                <a16:creationId xmlns:a16="http://schemas.microsoft.com/office/drawing/2014/main" id="{91754BDD-DA26-4B25-9D21-D8542EB36567}"/>
              </a:ext>
            </a:extLst>
          </p:cNvPr>
          <p:cNvSpPr>
            <a:spLocks noChangeArrowheads="1" noTextEdit="1"/>
          </p:cNvSpPr>
          <p:nvPr>
            <p:ph type="sldImg"/>
          </p:nvPr>
        </p:nvSpPr>
        <p:spPr>
          <a:solidFill>
            <a:srgbClr val="FFFFFF"/>
          </a:solidFill>
          <a:ln/>
        </p:spPr>
      </p:sp>
      <p:sp>
        <p:nvSpPr>
          <p:cNvPr id="272388" name="Rectangle 3">
            <a:extLst>
              <a:ext uri="{FF2B5EF4-FFF2-40B4-BE49-F238E27FC236}">
                <a16:creationId xmlns:a16="http://schemas.microsoft.com/office/drawing/2014/main" id="{5746EE58-943B-46EB-984F-04EF07FF5D6F}"/>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a:extLst>
              <a:ext uri="{FF2B5EF4-FFF2-40B4-BE49-F238E27FC236}">
                <a16:creationId xmlns:a16="http://schemas.microsoft.com/office/drawing/2014/main" id="{A01EA8F6-B635-4E37-AE76-F3621CA1B39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90175DE-415E-44A3-A4FC-04B4537D260E}" type="slidenum">
              <a:rPr lang="en-US" altLang="es-CO" sz="1200" smtClean="0"/>
              <a:pPr/>
              <a:t>133</a:t>
            </a:fld>
            <a:endParaRPr lang="en-US" altLang="es-CO" sz="1200"/>
          </a:p>
        </p:txBody>
      </p:sp>
      <p:sp>
        <p:nvSpPr>
          <p:cNvPr id="274435" name="Rectangle 2">
            <a:extLst>
              <a:ext uri="{FF2B5EF4-FFF2-40B4-BE49-F238E27FC236}">
                <a16:creationId xmlns:a16="http://schemas.microsoft.com/office/drawing/2014/main" id="{17C359C3-3EF4-4BBF-A5E7-AEF3EAF570B1}"/>
              </a:ext>
            </a:extLst>
          </p:cNvPr>
          <p:cNvSpPr>
            <a:spLocks noChangeArrowheads="1" noTextEdit="1"/>
          </p:cNvSpPr>
          <p:nvPr>
            <p:ph type="sldImg"/>
          </p:nvPr>
        </p:nvSpPr>
        <p:spPr>
          <a:solidFill>
            <a:srgbClr val="FFFFFF"/>
          </a:solidFill>
          <a:ln/>
        </p:spPr>
      </p:sp>
      <p:sp>
        <p:nvSpPr>
          <p:cNvPr id="274436" name="Rectangle 3">
            <a:extLst>
              <a:ext uri="{FF2B5EF4-FFF2-40B4-BE49-F238E27FC236}">
                <a16:creationId xmlns:a16="http://schemas.microsoft.com/office/drawing/2014/main" id="{B1EE1BD4-8916-4760-A420-7D59CAB5E638}"/>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a:extLst>
              <a:ext uri="{FF2B5EF4-FFF2-40B4-BE49-F238E27FC236}">
                <a16:creationId xmlns:a16="http://schemas.microsoft.com/office/drawing/2014/main" id="{89FBDFFC-E627-43A6-BA28-8F301382D7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C88389A-061C-4A44-B52D-234077646AE8}" type="slidenum">
              <a:rPr lang="en-US" altLang="es-CO" sz="1200" smtClean="0"/>
              <a:pPr/>
              <a:t>134</a:t>
            </a:fld>
            <a:endParaRPr lang="en-US" altLang="es-CO" sz="1200"/>
          </a:p>
        </p:txBody>
      </p:sp>
      <p:sp>
        <p:nvSpPr>
          <p:cNvPr id="276483" name="Rectangle 2">
            <a:extLst>
              <a:ext uri="{FF2B5EF4-FFF2-40B4-BE49-F238E27FC236}">
                <a16:creationId xmlns:a16="http://schemas.microsoft.com/office/drawing/2014/main" id="{7FEB13A0-EB32-40E9-B59D-C15DA1F7E3DD}"/>
              </a:ext>
            </a:extLst>
          </p:cNvPr>
          <p:cNvSpPr>
            <a:spLocks noChangeArrowheads="1" noTextEdit="1"/>
          </p:cNvSpPr>
          <p:nvPr>
            <p:ph type="sldImg"/>
          </p:nvPr>
        </p:nvSpPr>
        <p:spPr>
          <a:ln/>
        </p:spPr>
      </p:sp>
      <p:sp>
        <p:nvSpPr>
          <p:cNvPr id="276484" name="Rectangle 3">
            <a:extLst>
              <a:ext uri="{FF2B5EF4-FFF2-40B4-BE49-F238E27FC236}">
                <a16:creationId xmlns:a16="http://schemas.microsoft.com/office/drawing/2014/main" id="{4021A907-8C40-418F-B613-637C3F2F76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a:extLst>
              <a:ext uri="{FF2B5EF4-FFF2-40B4-BE49-F238E27FC236}">
                <a16:creationId xmlns:a16="http://schemas.microsoft.com/office/drawing/2014/main" id="{A7CBA2FB-4789-4EB1-95D8-399400ED860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635D8F6-0ED8-451B-9283-F88559956458}" type="slidenum">
              <a:rPr lang="en-US" altLang="es-CO" sz="1200" smtClean="0"/>
              <a:pPr/>
              <a:t>135</a:t>
            </a:fld>
            <a:endParaRPr lang="en-US" altLang="es-CO" sz="1200"/>
          </a:p>
        </p:txBody>
      </p:sp>
      <p:sp>
        <p:nvSpPr>
          <p:cNvPr id="278531" name="Rectangle 2">
            <a:extLst>
              <a:ext uri="{FF2B5EF4-FFF2-40B4-BE49-F238E27FC236}">
                <a16:creationId xmlns:a16="http://schemas.microsoft.com/office/drawing/2014/main" id="{B8306BD2-9848-4F3B-9AA6-C63034F9EBAC}"/>
              </a:ext>
            </a:extLst>
          </p:cNvPr>
          <p:cNvSpPr>
            <a:spLocks noChangeArrowheads="1" noTextEdit="1"/>
          </p:cNvSpPr>
          <p:nvPr>
            <p:ph type="sldImg"/>
          </p:nvPr>
        </p:nvSpPr>
        <p:spPr>
          <a:ln/>
        </p:spPr>
      </p:sp>
      <p:sp>
        <p:nvSpPr>
          <p:cNvPr id="278532" name="Rectangle 3">
            <a:extLst>
              <a:ext uri="{FF2B5EF4-FFF2-40B4-BE49-F238E27FC236}">
                <a16:creationId xmlns:a16="http://schemas.microsoft.com/office/drawing/2014/main" id="{3F6D8B0E-E077-4133-A633-EACD048E5F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a:extLst>
              <a:ext uri="{FF2B5EF4-FFF2-40B4-BE49-F238E27FC236}">
                <a16:creationId xmlns:a16="http://schemas.microsoft.com/office/drawing/2014/main" id="{43838F9F-23EC-4F8C-984E-53050906641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B0FC580-792B-4F58-95F2-FA399F02911B}" type="slidenum">
              <a:rPr lang="en-US" altLang="es-CO" sz="1200" smtClean="0"/>
              <a:pPr/>
              <a:t>136</a:t>
            </a:fld>
            <a:endParaRPr lang="en-US" altLang="es-CO" sz="1200"/>
          </a:p>
        </p:txBody>
      </p:sp>
      <p:sp>
        <p:nvSpPr>
          <p:cNvPr id="280579" name="Rectangle 2">
            <a:extLst>
              <a:ext uri="{FF2B5EF4-FFF2-40B4-BE49-F238E27FC236}">
                <a16:creationId xmlns:a16="http://schemas.microsoft.com/office/drawing/2014/main" id="{1EDA40C8-56FB-4997-AE93-27B05500F47B}"/>
              </a:ext>
            </a:extLst>
          </p:cNvPr>
          <p:cNvSpPr>
            <a:spLocks noChangeArrowheads="1" noTextEdit="1"/>
          </p:cNvSpPr>
          <p:nvPr>
            <p:ph type="sldImg"/>
          </p:nvPr>
        </p:nvSpPr>
        <p:spPr>
          <a:ln/>
        </p:spPr>
      </p:sp>
      <p:sp>
        <p:nvSpPr>
          <p:cNvPr id="280580" name="Rectangle 3">
            <a:extLst>
              <a:ext uri="{FF2B5EF4-FFF2-40B4-BE49-F238E27FC236}">
                <a16:creationId xmlns:a16="http://schemas.microsoft.com/office/drawing/2014/main" id="{91B7D5E7-1D0D-4BC6-AF29-6F9C2BC8C6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a:extLst>
              <a:ext uri="{FF2B5EF4-FFF2-40B4-BE49-F238E27FC236}">
                <a16:creationId xmlns:a16="http://schemas.microsoft.com/office/drawing/2014/main" id="{583D6A6D-C897-4AE6-A3A2-5F378E9430F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C3A2644-1279-4C5C-A621-B8AE2ED22AEE}" type="slidenum">
              <a:rPr lang="en-US" altLang="es-CO" sz="1200" smtClean="0"/>
              <a:pPr/>
              <a:t>137</a:t>
            </a:fld>
            <a:endParaRPr lang="en-US" altLang="es-CO" sz="1200"/>
          </a:p>
        </p:txBody>
      </p:sp>
      <p:sp>
        <p:nvSpPr>
          <p:cNvPr id="282627" name="Rectangle 2">
            <a:extLst>
              <a:ext uri="{FF2B5EF4-FFF2-40B4-BE49-F238E27FC236}">
                <a16:creationId xmlns:a16="http://schemas.microsoft.com/office/drawing/2014/main" id="{1DA19953-2ACC-4B85-987C-459B6D96B8FD}"/>
              </a:ext>
            </a:extLst>
          </p:cNvPr>
          <p:cNvSpPr>
            <a:spLocks noChangeArrowheads="1" noTextEdit="1"/>
          </p:cNvSpPr>
          <p:nvPr>
            <p:ph type="sldImg"/>
          </p:nvPr>
        </p:nvSpPr>
        <p:spPr>
          <a:ln/>
        </p:spPr>
      </p:sp>
      <p:sp>
        <p:nvSpPr>
          <p:cNvPr id="282628" name="Rectangle 3">
            <a:extLst>
              <a:ext uri="{FF2B5EF4-FFF2-40B4-BE49-F238E27FC236}">
                <a16:creationId xmlns:a16="http://schemas.microsoft.com/office/drawing/2014/main" id="{604FDC08-08BB-4FF5-B208-8C49EA43D2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a:extLst>
              <a:ext uri="{FF2B5EF4-FFF2-40B4-BE49-F238E27FC236}">
                <a16:creationId xmlns:a16="http://schemas.microsoft.com/office/drawing/2014/main" id="{E705C6B4-75EA-428D-AE5C-58CE130B0D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C7F3166-EFAB-4A0A-8C54-133949A88E30}" type="slidenum">
              <a:rPr lang="en-US" altLang="es-CO" sz="1200" smtClean="0"/>
              <a:pPr/>
              <a:t>138</a:t>
            </a:fld>
            <a:endParaRPr lang="en-US" altLang="es-CO" sz="1200"/>
          </a:p>
        </p:txBody>
      </p:sp>
      <p:sp>
        <p:nvSpPr>
          <p:cNvPr id="284675" name="Rectangle 2">
            <a:extLst>
              <a:ext uri="{FF2B5EF4-FFF2-40B4-BE49-F238E27FC236}">
                <a16:creationId xmlns:a16="http://schemas.microsoft.com/office/drawing/2014/main" id="{D9986B16-8239-4B18-9FB5-E0A9BF94BEFF}"/>
              </a:ext>
            </a:extLst>
          </p:cNvPr>
          <p:cNvSpPr>
            <a:spLocks noChangeArrowheads="1" noTextEdit="1"/>
          </p:cNvSpPr>
          <p:nvPr>
            <p:ph type="sldImg"/>
          </p:nvPr>
        </p:nvSpPr>
        <p:spPr>
          <a:ln/>
        </p:spPr>
      </p:sp>
      <p:sp>
        <p:nvSpPr>
          <p:cNvPr id="284676" name="Rectangle 3">
            <a:extLst>
              <a:ext uri="{FF2B5EF4-FFF2-40B4-BE49-F238E27FC236}">
                <a16:creationId xmlns:a16="http://schemas.microsoft.com/office/drawing/2014/main" id="{0E24C8EB-229F-4DC1-AB31-20AF10300BC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a:extLst>
              <a:ext uri="{FF2B5EF4-FFF2-40B4-BE49-F238E27FC236}">
                <a16:creationId xmlns:a16="http://schemas.microsoft.com/office/drawing/2014/main" id="{B0911892-10D0-4813-87A6-87410961E41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98D0E12-FB80-4140-BF48-55F758D936A0}" type="slidenum">
              <a:rPr lang="en-US" altLang="es-CO" sz="1200" smtClean="0"/>
              <a:pPr/>
              <a:t>139</a:t>
            </a:fld>
            <a:endParaRPr lang="en-US" altLang="es-CO" sz="1200"/>
          </a:p>
        </p:txBody>
      </p:sp>
      <p:sp>
        <p:nvSpPr>
          <p:cNvPr id="286723" name="Rectangle 2">
            <a:extLst>
              <a:ext uri="{FF2B5EF4-FFF2-40B4-BE49-F238E27FC236}">
                <a16:creationId xmlns:a16="http://schemas.microsoft.com/office/drawing/2014/main" id="{4DF682A6-4DC0-4C9A-B568-FD922403E52F}"/>
              </a:ext>
            </a:extLst>
          </p:cNvPr>
          <p:cNvSpPr>
            <a:spLocks noChangeArrowheads="1" noTextEdit="1"/>
          </p:cNvSpPr>
          <p:nvPr>
            <p:ph type="sldImg"/>
          </p:nvPr>
        </p:nvSpPr>
        <p:spPr>
          <a:ln/>
        </p:spPr>
      </p:sp>
      <p:sp>
        <p:nvSpPr>
          <p:cNvPr id="286724" name="Rectangle 3">
            <a:extLst>
              <a:ext uri="{FF2B5EF4-FFF2-40B4-BE49-F238E27FC236}">
                <a16:creationId xmlns:a16="http://schemas.microsoft.com/office/drawing/2014/main" id="{50134C15-4389-48BA-8830-FE65D85444F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a:extLst>
              <a:ext uri="{FF2B5EF4-FFF2-40B4-BE49-F238E27FC236}">
                <a16:creationId xmlns:a16="http://schemas.microsoft.com/office/drawing/2014/main" id="{BC4FE825-89D0-4BC1-AA92-70BDC13DDB2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EDEEEF8-C2C2-4814-8A88-3254E54740E7}" type="slidenum">
              <a:rPr lang="en-US" altLang="es-CO" sz="1200" smtClean="0"/>
              <a:pPr/>
              <a:t>140</a:t>
            </a:fld>
            <a:endParaRPr lang="en-US" altLang="es-CO" sz="1200"/>
          </a:p>
        </p:txBody>
      </p:sp>
      <p:sp>
        <p:nvSpPr>
          <p:cNvPr id="288771" name="Rectangle 2">
            <a:extLst>
              <a:ext uri="{FF2B5EF4-FFF2-40B4-BE49-F238E27FC236}">
                <a16:creationId xmlns:a16="http://schemas.microsoft.com/office/drawing/2014/main" id="{78EF0BF8-B1ED-43D5-8A28-3B5F1005841B}"/>
              </a:ext>
            </a:extLst>
          </p:cNvPr>
          <p:cNvSpPr>
            <a:spLocks noChangeArrowheads="1" noTextEdit="1"/>
          </p:cNvSpPr>
          <p:nvPr>
            <p:ph type="sldImg"/>
          </p:nvPr>
        </p:nvSpPr>
        <p:spPr>
          <a:ln/>
        </p:spPr>
      </p:sp>
      <p:sp>
        <p:nvSpPr>
          <p:cNvPr id="288772" name="Rectangle 3">
            <a:extLst>
              <a:ext uri="{FF2B5EF4-FFF2-40B4-BE49-F238E27FC236}">
                <a16:creationId xmlns:a16="http://schemas.microsoft.com/office/drawing/2014/main" id="{3621E4E5-84E5-48E5-9CD2-7C411A1913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904E190A-F6FD-47F3-ACE8-01D3C90A544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A31FF47-6348-4A4B-BB82-6F0F8A962197}" type="slidenum">
              <a:rPr lang="en-US" altLang="es-CO" sz="1200" smtClean="0"/>
              <a:pPr/>
              <a:t>14</a:t>
            </a:fld>
            <a:endParaRPr lang="en-US" altLang="es-CO" sz="1200"/>
          </a:p>
        </p:txBody>
      </p:sp>
      <p:sp>
        <p:nvSpPr>
          <p:cNvPr id="31747" name="Rectangle 2">
            <a:extLst>
              <a:ext uri="{FF2B5EF4-FFF2-40B4-BE49-F238E27FC236}">
                <a16:creationId xmlns:a16="http://schemas.microsoft.com/office/drawing/2014/main" id="{02352E89-6F2E-431D-BD09-9E49C1F03AFB}"/>
              </a:ext>
            </a:extLst>
          </p:cNvPr>
          <p:cNvSpPr>
            <a:spLocks noChangeArrowheads="1" noTextEdit="1"/>
          </p:cNvSpPr>
          <p:nvPr>
            <p:ph type="sldImg"/>
          </p:nvPr>
        </p:nvSpPr>
        <p:spPr>
          <a:solidFill>
            <a:srgbClr val="FFFFFF"/>
          </a:solidFill>
          <a:ln/>
        </p:spPr>
      </p:sp>
      <p:sp>
        <p:nvSpPr>
          <p:cNvPr id="31748" name="Rectangle 3">
            <a:extLst>
              <a:ext uri="{FF2B5EF4-FFF2-40B4-BE49-F238E27FC236}">
                <a16:creationId xmlns:a16="http://schemas.microsoft.com/office/drawing/2014/main" id="{A4DCA266-AD0D-402E-A25C-51366E400C95}"/>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a:extLst>
              <a:ext uri="{FF2B5EF4-FFF2-40B4-BE49-F238E27FC236}">
                <a16:creationId xmlns:a16="http://schemas.microsoft.com/office/drawing/2014/main" id="{A0364687-4A03-44FB-A110-F53CC55428D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35AB25D-7E58-423E-938A-AC44DE82F59B}" type="slidenum">
              <a:rPr lang="en-US" altLang="es-CO" sz="1200" smtClean="0"/>
              <a:pPr/>
              <a:t>141</a:t>
            </a:fld>
            <a:endParaRPr lang="en-US" altLang="es-CO" sz="1200"/>
          </a:p>
        </p:txBody>
      </p:sp>
      <p:sp>
        <p:nvSpPr>
          <p:cNvPr id="290819" name="Rectangle 2">
            <a:extLst>
              <a:ext uri="{FF2B5EF4-FFF2-40B4-BE49-F238E27FC236}">
                <a16:creationId xmlns:a16="http://schemas.microsoft.com/office/drawing/2014/main" id="{B6EEC664-5D0C-4ACA-AE5E-DE18A83E08A9}"/>
              </a:ext>
            </a:extLst>
          </p:cNvPr>
          <p:cNvSpPr>
            <a:spLocks noChangeArrowheads="1" noTextEdit="1"/>
          </p:cNvSpPr>
          <p:nvPr>
            <p:ph type="sldImg"/>
          </p:nvPr>
        </p:nvSpPr>
        <p:spPr>
          <a:ln/>
        </p:spPr>
      </p:sp>
      <p:sp>
        <p:nvSpPr>
          <p:cNvPr id="290820" name="Rectangle 3">
            <a:extLst>
              <a:ext uri="{FF2B5EF4-FFF2-40B4-BE49-F238E27FC236}">
                <a16:creationId xmlns:a16="http://schemas.microsoft.com/office/drawing/2014/main" id="{99544B6A-A5BB-4874-8D49-763950C9C21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a:extLst>
              <a:ext uri="{FF2B5EF4-FFF2-40B4-BE49-F238E27FC236}">
                <a16:creationId xmlns:a16="http://schemas.microsoft.com/office/drawing/2014/main" id="{B88761FD-51F6-4C43-9ADB-3D838DDA207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B8BC876-57C5-455F-B641-C1D477612D31}" type="slidenum">
              <a:rPr lang="en-US" altLang="es-CO" sz="1200" smtClean="0"/>
              <a:pPr/>
              <a:t>142</a:t>
            </a:fld>
            <a:endParaRPr lang="en-US" altLang="es-CO" sz="1200"/>
          </a:p>
        </p:txBody>
      </p:sp>
      <p:sp>
        <p:nvSpPr>
          <p:cNvPr id="292867" name="Rectangle 2">
            <a:extLst>
              <a:ext uri="{FF2B5EF4-FFF2-40B4-BE49-F238E27FC236}">
                <a16:creationId xmlns:a16="http://schemas.microsoft.com/office/drawing/2014/main" id="{64412AEC-ABF3-4A33-9B1D-A822420F41AE}"/>
              </a:ext>
            </a:extLst>
          </p:cNvPr>
          <p:cNvSpPr>
            <a:spLocks noChangeArrowheads="1" noTextEdit="1"/>
          </p:cNvSpPr>
          <p:nvPr>
            <p:ph type="sldImg"/>
          </p:nvPr>
        </p:nvSpPr>
        <p:spPr>
          <a:ln/>
        </p:spPr>
      </p:sp>
      <p:sp>
        <p:nvSpPr>
          <p:cNvPr id="292868" name="Rectangle 3">
            <a:extLst>
              <a:ext uri="{FF2B5EF4-FFF2-40B4-BE49-F238E27FC236}">
                <a16:creationId xmlns:a16="http://schemas.microsoft.com/office/drawing/2014/main" id="{CE3AA7CB-AF66-4ECD-BAEF-5C7E8886569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a:extLst>
              <a:ext uri="{FF2B5EF4-FFF2-40B4-BE49-F238E27FC236}">
                <a16:creationId xmlns:a16="http://schemas.microsoft.com/office/drawing/2014/main" id="{0C3A61AF-6A07-4D55-90C8-86A6885D909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942C6C8-D21C-46E0-BD37-E5844CBF7D10}" type="slidenum">
              <a:rPr lang="en-US" altLang="es-CO" sz="1200" smtClean="0"/>
              <a:pPr/>
              <a:t>143</a:t>
            </a:fld>
            <a:endParaRPr lang="en-US" altLang="es-CO" sz="1200"/>
          </a:p>
        </p:txBody>
      </p:sp>
      <p:sp>
        <p:nvSpPr>
          <p:cNvPr id="294915" name="Rectangle 2">
            <a:extLst>
              <a:ext uri="{FF2B5EF4-FFF2-40B4-BE49-F238E27FC236}">
                <a16:creationId xmlns:a16="http://schemas.microsoft.com/office/drawing/2014/main" id="{72F93731-1F43-41D1-A493-B3AF645554E7}"/>
              </a:ext>
            </a:extLst>
          </p:cNvPr>
          <p:cNvSpPr>
            <a:spLocks noChangeArrowheads="1" noTextEdit="1"/>
          </p:cNvSpPr>
          <p:nvPr>
            <p:ph type="sldImg"/>
          </p:nvPr>
        </p:nvSpPr>
        <p:spPr>
          <a:ln/>
        </p:spPr>
      </p:sp>
      <p:sp>
        <p:nvSpPr>
          <p:cNvPr id="294916" name="Rectangle 3">
            <a:extLst>
              <a:ext uri="{FF2B5EF4-FFF2-40B4-BE49-F238E27FC236}">
                <a16:creationId xmlns:a16="http://schemas.microsoft.com/office/drawing/2014/main" id="{53D193B3-B6F1-40C8-89D9-B706CEBFD2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a:extLst>
              <a:ext uri="{FF2B5EF4-FFF2-40B4-BE49-F238E27FC236}">
                <a16:creationId xmlns:a16="http://schemas.microsoft.com/office/drawing/2014/main" id="{F69225F2-79E7-43BE-9804-333F7E3CA0D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052C3E8-EA3D-4BA2-A3AA-63FE1E1D573E}" type="slidenum">
              <a:rPr lang="en-US" altLang="es-CO" sz="1200" smtClean="0"/>
              <a:pPr/>
              <a:t>144</a:t>
            </a:fld>
            <a:endParaRPr lang="en-US" altLang="es-CO" sz="1200"/>
          </a:p>
        </p:txBody>
      </p:sp>
      <p:sp>
        <p:nvSpPr>
          <p:cNvPr id="296963" name="Rectangle 2">
            <a:extLst>
              <a:ext uri="{FF2B5EF4-FFF2-40B4-BE49-F238E27FC236}">
                <a16:creationId xmlns:a16="http://schemas.microsoft.com/office/drawing/2014/main" id="{BCEA4D8A-2559-43E9-B976-C72709CBDAEC}"/>
              </a:ext>
            </a:extLst>
          </p:cNvPr>
          <p:cNvSpPr>
            <a:spLocks noChangeArrowheads="1" noTextEdit="1"/>
          </p:cNvSpPr>
          <p:nvPr>
            <p:ph type="sldImg"/>
          </p:nvPr>
        </p:nvSpPr>
        <p:spPr>
          <a:ln/>
        </p:spPr>
      </p:sp>
      <p:sp>
        <p:nvSpPr>
          <p:cNvPr id="296964" name="Rectangle 3">
            <a:extLst>
              <a:ext uri="{FF2B5EF4-FFF2-40B4-BE49-F238E27FC236}">
                <a16:creationId xmlns:a16="http://schemas.microsoft.com/office/drawing/2014/main" id="{5310DE28-9C0C-486C-9D7E-5DD3D992EB4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a:extLst>
              <a:ext uri="{FF2B5EF4-FFF2-40B4-BE49-F238E27FC236}">
                <a16:creationId xmlns:a16="http://schemas.microsoft.com/office/drawing/2014/main" id="{7575F064-9FC1-49F8-8046-DCB7D5ABD10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5C34239-6BF0-4EA2-A306-F495DA9ACDB5}" type="slidenum">
              <a:rPr lang="en-US" altLang="es-CO" sz="1200" smtClean="0"/>
              <a:pPr/>
              <a:t>145</a:t>
            </a:fld>
            <a:endParaRPr lang="en-US" altLang="es-CO" sz="1200"/>
          </a:p>
        </p:txBody>
      </p:sp>
      <p:sp>
        <p:nvSpPr>
          <p:cNvPr id="299011" name="Rectangle 2">
            <a:extLst>
              <a:ext uri="{FF2B5EF4-FFF2-40B4-BE49-F238E27FC236}">
                <a16:creationId xmlns:a16="http://schemas.microsoft.com/office/drawing/2014/main" id="{5E09B6F4-FEC9-406B-A7DA-3E9647EEEC70}"/>
              </a:ext>
            </a:extLst>
          </p:cNvPr>
          <p:cNvSpPr>
            <a:spLocks noChangeArrowheads="1" noTextEdit="1"/>
          </p:cNvSpPr>
          <p:nvPr>
            <p:ph type="sldImg"/>
          </p:nvPr>
        </p:nvSpPr>
        <p:spPr>
          <a:ln/>
        </p:spPr>
      </p:sp>
      <p:sp>
        <p:nvSpPr>
          <p:cNvPr id="299012" name="Rectangle 3">
            <a:extLst>
              <a:ext uri="{FF2B5EF4-FFF2-40B4-BE49-F238E27FC236}">
                <a16:creationId xmlns:a16="http://schemas.microsoft.com/office/drawing/2014/main" id="{D223DAE2-1A51-4826-91CB-C74D0D0DADD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a:extLst>
              <a:ext uri="{FF2B5EF4-FFF2-40B4-BE49-F238E27FC236}">
                <a16:creationId xmlns:a16="http://schemas.microsoft.com/office/drawing/2014/main" id="{E7907358-F146-49A8-B094-1CF604FFA8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8D3F2BE-25B1-49DF-BEDD-D99BC4F8BDEF}" type="slidenum">
              <a:rPr lang="en-US" altLang="es-CO" sz="1200" smtClean="0"/>
              <a:pPr/>
              <a:t>146</a:t>
            </a:fld>
            <a:endParaRPr lang="en-US" altLang="es-CO" sz="1200"/>
          </a:p>
        </p:txBody>
      </p:sp>
      <p:sp>
        <p:nvSpPr>
          <p:cNvPr id="301059" name="Rectangle 2">
            <a:extLst>
              <a:ext uri="{FF2B5EF4-FFF2-40B4-BE49-F238E27FC236}">
                <a16:creationId xmlns:a16="http://schemas.microsoft.com/office/drawing/2014/main" id="{8084A177-2A43-4539-917A-A8BBDDC288D2}"/>
              </a:ext>
            </a:extLst>
          </p:cNvPr>
          <p:cNvSpPr>
            <a:spLocks noChangeArrowheads="1" noTextEdit="1"/>
          </p:cNvSpPr>
          <p:nvPr>
            <p:ph type="sldImg"/>
          </p:nvPr>
        </p:nvSpPr>
        <p:spPr>
          <a:solidFill>
            <a:srgbClr val="FFFFFF"/>
          </a:solidFill>
          <a:ln/>
        </p:spPr>
      </p:sp>
      <p:sp>
        <p:nvSpPr>
          <p:cNvPr id="301060" name="Rectangle 3">
            <a:extLst>
              <a:ext uri="{FF2B5EF4-FFF2-40B4-BE49-F238E27FC236}">
                <a16:creationId xmlns:a16="http://schemas.microsoft.com/office/drawing/2014/main" id="{BDE3A5D6-8BBA-4E7D-A8A4-B077D413C68B}"/>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a:extLst>
              <a:ext uri="{FF2B5EF4-FFF2-40B4-BE49-F238E27FC236}">
                <a16:creationId xmlns:a16="http://schemas.microsoft.com/office/drawing/2014/main" id="{656502CB-F368-41C9-9716-E1E8E344399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4241209-C8B3-4F70-84A6-D11085552AE6}" type="slidenum">
              <a:rPr lang="en-US" altLang="es-CO" sz="1200" smtClean="0"/>
              <a:pPr/>
              <a:t>147</a:t>
            </a:fld>
            <a:endParaRPr lang="en-US" altLang="es-CO" sz="1200"/>
          </a:p>
        </p:txBody>
      </p:sp>
      <p:sp>
        <p:nvSpPr>
          <p:cNvPr id="303107" name="Rectangle 2">
            <a:extLst>
              <a:ext uri="{FF2B5EF4-FFF2-40B4-BE49-F238E27FC236}">
                <a16:creationId xmlns:a16="http://schemas.microsoft.com/office/drawing/2014/main" id="{8C2FF158-753B-4269-ACF7-A048E9D32968}"/>
              </a:ext>
            </a:extLst>
          </p:cNvPr>
          <p:cNvSpPr>
            <a:spLocks noChangeArrowheads="1" noTextEdit="1"/>
          </p:cNvSpPr>
          <p:nvPr>
            <p:ph type="sldImg"/>
          </p:nvPr>
        </p:nvSpPr>
        <p:spPr>
          <a:solidFill>
            <a:srgbClr val="FFFFFF"/>
          </a:solidFill>
          <a:ln/>
        </p:spPr>
      </p:sp>
      <p:sp>
        <p:nvSpPr>
          <p:cNvPr id="303108" name="Rectangle 3">
            <a:extLst>
              <a:ext uri="{FF2B5EF4-FFF2-40B4-BE49-F238E27FC236}">
                <a16:creationId xmlns:a16="http://schemas.microsoft.com/office/drawing/2014/main" id="{7D68E1FF-56B5-4022-8085-6F905BDD2CDB}"/>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a:extLst>
              <a:ext uri="{FF2B5EF4-FFF2-40B4-BE49-F238E27FC236}">
                <a16:creationId xmlns:a16="http://schemas.microsoft.com/office/drawing/2014/main" id="{707E01B2-D90B-487C-A5E6-25813DE017F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B311E8E-FCF7-4933-AC96-FC92F75AE7BC}" type="slidenum">
              <a:rPr lang="en-US" altLang="es-CO" sz="1200" smtClean="0"/>
              <a:pPr/>
              <a:t>148</a:t>
            </a:fld>
            <a:endParaRPr lang="en-US" altLang="es-CO" sz="1200"/>
          </a:p>
        </p:txBody>
      </p:sp>
      <p:sp>
        <p:nvSpPr>
          <p:cNvPr id="305155" name="Rectangle 2">
            <a:extLst>
              <a:ext uri="{FF2B5EF4-FFF2-40B4-BE49-F238E27FC236}">
                <a16:creationId xmlns:a16="http://schemas.microsoft.com/office/drawing/2014/main" id="{66996A86-1C1B-47A3-B9E5-B84E15D20424}"/>
              </a:ext>
            </a:extLst>
          </p:cNvPr>
          <p:cNvSpPr>
            <a:spLocks noChangeArrowheads="1" noTextEdit="1"/>
          </p:cNvSpPr>
          <p:nvPr>
            <p:ph type="sldImg"/>
          </p:nvPr>
        </p:nvSpPr>
        <p:spPr>
          <a:solidFill>
            <a:srgbClr val="FFFFFF"/>
          </a:solidFill>
          <a:ln/>
        </p:spPr>
      </p:sp>
      <p:sp>
        <p:nvSpPr>
          <p:cNvPr id="305156" name="Rectangle 3">
            <a:extLst>
              <a:ext uri="{FF2B5EF4-FFF2-40B4-BE49-F238E27FC236}">
                <a16:creationId xmlns:a16="http://schemas.microsoft.com/office/drawing/2014/main" id="{3BE68BD0-3467-4EB8-A22A-FA011A95CCC5}"/>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a:extLst>
              <a:ext uri="{FF2B5EF4-FFF2-40B4-BE49-F238E27FC236}">
                <a16:creationId xmlns:a16="http://schemas.microsoft.com/office/drawing/2014/main" id="{46D45D54-0F5C-4114-8D03-C6A81778240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496A474-9E66-4590-B164-33E8C6A121A9}" type="slidenum">
              <a:rPr lang="en-US" altLang="es-CO" sz="1200" smtClean="0"/>
              <a:pPr/>
              <a:t>149</a:t>
            </a:fld>
            <a:endParaRPr lang="en-US" altLang="es-CO" sz="1200"/>
          </a:p>
        </p:txBody>
      </p:sp>
      <p:sp>
        <p:nvSpPr>
          <p:cNvPr id="307203" name="Rectangle 2">
            <a:extLst>
              <a:ext uri="{FF2B5EF4-FFF2-40B4-BE49-F238E27FC236}">
                <a16:creationId xmlns:a16="http://schemas.microsoft.com/office/drawing/2014/main" id="{C16787A9-62DA-470E-A616-6C2B7EC8CF17}"/>
              </a:ext>
            </a:extLst>
          </p:cNvPr>
          <p:cNvSpPr>
            <a:spLocks noChangeArrowheads="1" noTextEdit="1"/>
          </p:cNvSpPr>
          <p:nvPr>
            <p:ph type="sldImg"/>
          </p:nvPr>
        </p:nvSpPr>
        <p:spPr>
          <a:solidFill>
            <a:srgbClr val="FFFFFF"/>
          </a:solidFill>
          <a:ln/>
        </p:spPr>
      </p:sp>
      <p:sp>
        <p:nvSpPr>
          <p:cNvPr id="307204" name="Rectangle 3">
            <a:extLst>
              <a:ext uri="{FF2B5EF4-FFF2-40B4-BE49-F238E27FC236}">
                <a16:creationId xmlns:a16="http://schemas.microsoft.com/office/drawing/2014/main" id="{BB4D672D-4CAB-4AD1-B631-2504D9FBA17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a:extLst>
              <a:ext uri="{FF2B5EF4-FFF2-40B4-BE49-F238E27FC236}">
                <a16:creationId xmlns:a16="http://schemas.microsoft.com/office/drawing/2014/main" id="{39009C35-32B4-43EC-B8C7-45AD2B49BDA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7129C07-2096-47F3-B300-36C8AA805AFB}" type="slidenum">
              <a:rPr lang="en-US" altLang="es-CO" sz="1200" smtClean="0"/>
              <a:pPr/>
              <a:t>150</a:t>
            </a:fld>
            <a:endParaRPr lang="en-US" altLang="es-CO" sz="1200"/>
          </a:p>
        </p:txBody>
      </p:sp>
      <p:sp>
        <p:nvSpPr>
          <p:cNvPr id="309251" name="Rectangle 2">
            <a:extLst>
              <a:ext uri="{FF2B5EF4-FFF2-40B4-BE49-F238E27FC236}">
                <a16:creationId xmlns:a16="http://schemas.microsoft.com/office/drawing/2014/main" id="{D4960EF4-35AD-4E9C-8F39-E09222E2A075}"/>
              </a:ext>
            </a:extLst>
          </p:cNvPr>
          <p:cNvSpPr>
            <a:spLocks noChangeArrowheads="1" noTextEdit="1"/>
          </p:cNvSpPr>
          <p:nvPr>
            <p:ph type="sldImg"/>
          </p:nvPr>
        </p:nvSpPr>
        <p:spPr>
          <a:solidFill>
            <a:srgbClr val="FFFFFF"/>
          </a:solidFill>
          <a:ln/>
        </p:spPr>
      </p:sp>
      <p:sp>
        <p:nvSpPr>
          <p:cNvPr id="309252" name="Rectangle 3">
            <a:extLst>
              <a:ext uri="{FF2B5EF4-FFF2-40B4-BE49-F238E27FC236}">
                <a16:creationId xmlns:a16="http://schemas.microsoft.com/office/drawing/2014/main" id="{A851192C-58B0-4E5E-B589-953DF69AFFAF}"/>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53587F28-FF18-4978-9826-2619424D249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4299083-0B44-49F2-AFCF-3FD0ADF9581A}" type="slidenum">
              <a:rPr lang="en-US" altLang="es-CO" sz="1200" smtClean="0"/>
              <a:pPr/>
              <a:t>15</a:t>
            </a:fld>
            <a:endParaRPr lang="en-US" altLang="es-CO" sz="1200"/>
          </a:p>
        </p:txBody>
      </p:sp>
      <p:sp>
        <p:nvSpPr>
          <p:cNvPr id="33795" name="Rectangle 2">
            <a:extLst>
              <a:ext uri="{FF2B5EF4-FFF2-40B4-BE49-F238E27FC236}">
                <a16:creationId xmlns:a16="http://schemas.microsoft.com/office/drawing/2014/main" id="{24519936-9ED4-4AA4-9ED7-D9A3D71BD375}"/>
              </a:ext>
            </a:extLst>
          </p:cNvPr>
          <p:cNvSpPr>
            <a:spLocks noChangeArrowheads="1" noTextEdit="1"/>
          </p:cNvSpPr>
          <p:nvPr>
            <p:ph type="sldImg"/>
          </p:nvPr>
        </p:nvSpPr>
        <p:spPr>
          <a:ln/>
        </p:spPr>
      </p:sp>
      <p:sp>
        <p:nvSpPr>
          <p:cNvPr id="33796" name="Rectangle 3">
            <a:extLst>
              <a:ext uri="{FF2B5EF4-FFF2-40B4-BE49-F238E27FC236}">
                <a16:creationId xmlns:a16="http://schemas.microsoft.com/office/drawing/2014/main" id="{4BF59F4C-92E9-4689-8344-2D6A60B1829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a:extLst>
              <a:ext uri="{FF2B5EF4-FFF2-40B4-BE49-F238E27FC236}">
                <a16:creationId xmlns:a16="http://schemas.microsoft.com/office/drawing/2014/main" id="{839BD8E2-4E47-408C-AC2F-80F7DF8035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2AB9518-7090-42C1-A4F7-B95590394E06}" type="slidenum">
              <a:rPr lang="en-US" altLang="es-CO" sz="1200" smtClean="0"/>
              <a:pPr/>
              <a:t>151</a:t>
            </a:fld>
            <a:endParaRPr lang="en-US" altLang="es-CO" sz="1200"/>
          </a:p>
        </p:txBody>
      </p:sp>
      <p:sp>
        <p:nvSpPr>
          <p:cNvPr id="311299" name="Rectangle 2">
            <a:extLst>
              <a:ext uri="{FF2B5EF4-FFF2-40B4-BE49-F238E27FC236}">
                <a16:creationId xmlns:a16="http://schemas.microsoft.com/office/drawing/2014/main" id="{BF2F7424-0FAF-432D-8D5C-1E9724D0599C}"/>
              </a:ext>
            </a:extLst>
          </p:cNvPr>
          <p:cNvSpPr>
            <a:spLocks noChangeArrowheads="1" noTextEdit="1"/>
          </p:cNvSpPr>
          <p:nvPr>
            <p:ph type="sldImg"/>
          </p:nvPr>
        </p:nvSpPr>
        <p:spPr>
          <a:solidFill>
            <a:srgbClr val="FFFFFF"/>
          </a:solidFill>
          <a:ln/>
        </p:spPr>
      </p:sp>
      <p:sp>
        <p:nvSpPr>
          <p:cNvPr id="311300" name="Rectangle 3">
            <a:extLst>
              <a:ext uri="{FF2B5EF4-FFF2-40B4-BE49-F238E27FC236}">
                <a16:creationId xmlns:a16="http://schemas.microsoft.com/office/drawing/2014/main" id="{77FB0F1E-4B4B-459D-9856-3AB24C85D6D5}"/>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a:extLst>
              <a:ext uri="{FF2B5EF4-FFF2-40B4-BE49-F238E27FC236}">
                <a16:creationId xmlns:a16="http://schemas.microsoft.com/office/drawing/2014/main" id="{3AAB0074-799A-46C1-8185-AD0C67EDE2F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615B561-3494-4AE8-B862-C428D431D54C}" type="slidenum">
              <a:rPr lang="en-US" altLang="es-CO" sz="1200" smtClean="0"/>
              <a:pPr/>
              <a:t>152</a:t>
            </a:fld>
            <a:endParaRPr lang="en-US" altLang="es-CO" sz="1200"/>
          </a:p>
        </p:txBody>
      </p:sp>
      <p:sp>
        <p:nvSpPr>
          <p:cNvPr id="313347" name="Rectangle 2">
            <a:extLst>
              <a:ext uri="{FF2B5EF4-FFF2-40B4-BE49-F238E27FC236}">
                <a16:creationId xmlns:a16="http://schemas.microsoft.com/office/drawing/2014/main" id="{23293985-19CB-4573-9FC6-423CE712AB1B}"/>
              </a:ext>
            </a:extLst>
          </p:cNvPr>
          <p:cNvSpPr>
            <a:spLocks noChangeArrowheads="1" noTextEdit="1"/>
          </p:cNvSpPr>
          <p:nvPr>
            <p:ph type="sldImg"/>
          </p:nvPr>
        </p:nvSpPr>
        <p:spPr>
          <a:solidFill>
            <a:srgbClr val="FFFFFF"/>
          </a:solidFill>
          <a:ln/>
        </p:spPr>
      </p:sp>
      <p:sp>
        <p:nvSpPr>
          <p:cNvPr id="313348" name="Rectangle 3">
            <a:extLst>
              <a:ext uri="{FF2B5EF4-FFF2-40B4-BE49-F238E27FC236}">
                <a16:creationId xmlns:a16="http://schemas.microsoft.com/office/drawing/2014/main" id="{25DB079F-C19C-446F-A8D6-C4FB91502477}"/>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a:extLst>
              <a:ext uri="{FF2B5EF4-FFF2-40B4-BE49-F238E27FC236}">
                <a16:creationId xmlns:a16="http://schemas.microsoft.com/office/drawing/2014/main" id="{3D665547-31C1-4032-BB9C-D96B6A0044D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BDEDBFA-7133-4928-AF03-E679049CB983}" type="slidenum">
              <a:rPr lang="en-US" altLang="es-CO" sz="1200" smtClean="0"/>
              <a:pPr/>
              <a:t>153</a:t>
            </a:fld>
            <a:endParaRPr lang="en-US" altLang="es-CO" sz="1200"/>
          </a:p>
        </p:txBody>
      </p:sp>
      <p:sp>
        <p:nvSpPr>
          <p:cNvPr id="315395" name="Rectangle 2">
            <a:extLst>
              <a:ext uri="{FF2B5EF4-FFF2-40B4-BE49-F238E27FC236}">
                <a16:creationId xmlns:a16="http://schemas.microsoft.com/office/drawing/2014/main" id="{D98995D0-966C-4068-BAF6-4B06DA133C07}"/>
              </a:ext>
            </a:extLst>
          </p:cNvPr>
          <p:cNvSpPr>
            <a:spLocks noChangeArrowheads="1" noTextEdit="1"/>
          </p:cNvSpPr>
          <p:nvPr>
            <p:ph type="sldImg"/>
          </p:nvPr>
        </p:nvSpPr>
        <p:spPr>
          <a:solidFill>
            <a:srgbClr val="FFFFFF"/>
          </a:solidFill>
          <a:ln/>
        </p:spPr>
      </p:sp>
      <p:sp>
        <p:nvSpPr>
          <p:cNvPr id="315396" name="Rectangle 3">
            <a:extLst>
              <a:ext uri="{FF2B5EF4-FFF2-40B4-BE49-F238E27FC236}">
                <a16:creationId xmlns:a16="http://schemas.microsoft.com/office/drawing/2014/main" id="{BE96F05B-BAC5-402D-8824-667838AA7F57}"/>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a:extLst>
              <a:ext uri="{FF2B5EF4-FFF2-40B4-BE49-F238E27FC236}">
                <a16:creationId xmlns:a16="http://schemas.microsoft.com/office/drawing/2014/main" id="{C6554638-251B-420E-B910-4DDE5F10122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8E481E7-6E7B-494A-9754-F930BF2A475F}" type="slidenum">
              <a:rPr lang="en-US" altLang="es-CO" sz="1200" smtClean="0"/>
              <a:pPr/>
              <a:t>154</a:t>
            </a:fld>
            <a:endParaRPr lang="en-US" altLang="es-CO" sz="1200"/>
          </a:p>
        </p:txBody>
      </p:sp>
      <p:sp>
        <p:nvSpPr>
          <p:cNvPr id="317443" name="Rectangle 2">
            <a:extLst>
              <a:ext uri="{FF2B5EF4-FFF2-40B4-BE49-F238E27FC236}">
                <a16:creationId xmlns:a16="http://schemas.microsoft.com/office/drawing/2014/main" id="{CF895FF1-1E17-4E64-B4D7-4B97BCF2C875}"/>
              </a:ext>
            </a:extLst>
          </p:cNvPr>
          <p:cNvSpPr>
            <a:spLocks noChangeArrowheads="1" noTextEdit="1"/>
          </p:cNvSpPr>
          <p:nvPr>
            <p:ph type="sldImg"/>
          </p:nvPr>
        </p:nvSpPr>
        <p:spPr>
          <a:solidFill>
            <a:srgbClr val="FFFFFF"/>
          </a:solidFill>
          <a:ln/>
        </p:spPr>
      </p:sp>
      <p:sp>
        <p:nvSpPr>
          <p:cNvPr id="317444" name="Rectangle 3">
            <a:extLst>
              <a:ext uri="{FF2B5EF4-FFF2-40B4-BE49-F238E27FC236}">
                <a16:creationId xmlns:a16="http://schemas.microsoft.com/office/drawing/2014/main" id="{563EA246-D801-4E0D-97D6-A78A2317155F}"/>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a:extLst>
              <a:ext uri="{FF2B5EF4-FFF2-40B4-BE49-F238E27FC236}">
                <a16:creationId xmlns:a16="http://schemas.microsoft.com/office/drawing/2014/main" id="{65E02D22-E742-4D8B-8B8D-335AFE3CFDB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D7F8303-1152-4126-AEA5-05FB9524C479}" type="slidenum">
              <a:rPr lang="en-US" altLang="es-CO" sz="1200" smtClean="0"/>
              <a:pPr/>
              <a:t>155</a:t>
            </a:fld>
            <a:endParaRPr lang="en-US" altLang="es-CO" sz="1200"/>
          </a:p>
        </p:txBody>
      </p:sp>
      <p:sp>
        <p:nvSpPr>
          <p:cNvPr id="319491" name="Rectangle 2">
            <a:extLst>
              <a:ext uri="{FF2B5EF4-FFF2-40B4-BE49-F238E27FC236}">
                <a16:creationId xmlns:a16="http://schemas.microsoft.com/office/drawing/2014/main" id="{9300CBE5-D9FC-4FD4-8637-456F98033E03}"/>
              </a:ext>
            </a:extLst>
          </p:cNvPr>
          <p:cNvSpPr>
            <a:spLocks noChangeArrowheads="1" noTextEdit="1"/>
          </p:cNvSpPr>
          <p:nvPr>
            <p:ph type="sldImg"/>
          </p:nvPr>
        </p:nvSpPr>
        <p:spPr>
          <a:solidFill>
            <a:srgbClr val="FFFFFF"/>
          </a:solidFill>
          <a:ln/>
        </p:spPr>
      </p:sp>
      <p:sp>
        <p:nvSpPr>
          <p:cNvPr id="319492" name="Rectangle 3">
            <a:extLst>
              <a:ext uri="{FF2B5EF4-FFF2-40B4-BE49-F238E27FC236}">
                <a16:creationId xmlns:a16="http://schemas.microsoft.com/office/drawing/2014/main" id="{510B953D-4D19-4118-8450-147C1972BE2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a:extLst>
              <a:ext uri="{FF2B5EF4-FFF2-40B4-BE49-F238E27FC236}">
                <a16:creationId xmlns:a16="http://schemas.microsoft.com/office/drawing/2014/main" id="{52FBDF90-5A2B-4430-8D15-254659E371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E6D2F6D-2D7F-49F5-82E9-721663A0E70D}" type="slidenum">
              <a:rPr lang="en-US" altLang="es-CO" sz="1200" smtClean="0"/>
              <a:pPr/>
              <a:t>156</a:t>
            </a:fld>
            <a:endParaRPr lang="en-US" altLang="es-CO" sz="1200"/>
          </a:p>
        </p:txBody>
      </p:sp>
      <p:sp>
        <p:nvSpPr>
          <p:cNvPr id="321539" name="Rectangle 2">
            <a:extLst>
              <a:ext uri="{FF2B5EF4-FFF2-40B4-BE49-F238E27FC236}">
                <a16:creationId xmlns:a16="http://schemas.microsoft.com/office/drawing/2014/main" id="{188AD22F-951F-4F5E-BCDC-A69ACA915546}"/>
              </a:ext>
            </a:extLst>
          </p:cNvPr>
          <p:cNvSpPr>
            <a:spLocks noChangeArrowheads="1" noTextEdit="1"/>
          </p:cNvSpPr>
          <p:nvPr>
            <p:ph type="sldImg"/>
          </p:nvPr>
        </p:nvSpPr>
        <p:spPr>
          <a:solidFill>
            <a:srgbClr val="FFFFFF"/>
          </a:solidFill>
          <a:ln/>
        </p:spPr>
      </p:sp>
      <p:sp>
        <p:nvSpPr>
          <p:cNvPr id="321540" name="Rectangle 3">
            <a:extLst>
              <a:ext uri="{FF2B5EF4-FFF2-40B4-BE49-F238E27FC236}">
                <a16:creationId xmlns:a16="http://schemas.microsoft.com/office/drawing/2014/main" id="{C56DC2EB-0BD3-416C-A803-71C5C5DC5840}"/>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a:extLst>
              <a:ext uri="{FF2B5EF4-FFF2-40B4-BE49-F238E27FC236}">
                <a16:creationId xmlns:a16="http://schemas.microsoft.com/office/drawing/2014/main" id="{8C41D67D-DFE8-4998-A0EC-6FEFF89DF23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56C59B1-6D25-4E99-8FA7-0AF0C5CB0113}" type="slidenum">
              <a:rPr lang="en-US" altLang="es-CO" sz="1200" smtClean="0"/>
              <a:pPr/>
              <a:t>157</a:t>
            </a:fld>
            <a:endParaRPr lang="en-US" altLang="es-CO" sz="1200"/>
          </a:p>
        </p:txBody>
      </p:sp>
      <p:sp>
        <p:nvSpPr>
          <p:cNvPr id="323587" name="Rectangle 2">
            <a:extLst>
              <a:ext uri="{FF2B5EF4-FFF2-40B4-BE49-F238E27FC236}">
                <a16:creationId xmlns:a16="http://schemas.microsoft.com/office/drawing/2014/main" id="{1C910665-D3FF-4E7B-AFF7-BB636666759B}"/>
              </a:ext>
            </a:extLst>
          </p:cNvPr>
          <p:cNvSpPr>
            <a:spLocks noChangeArrowheads="1" noTextEdit="1"/>
          </p:cNvSpPr>
          <p:nvPr>
            <p:ph type="sldImg"/>
          </p:nvPr>
        </p:nvSpPr>
        <p:spPr>
          <a:ln/>
        </p:spPr>
      </p:sp>
      <p:sp>
        <p:nvSpPr>
          <p:cNvPr id="323588" name="Rectangle 3">
            <a:extLst>
              <a:ext uri="{FF2B5EF4-FFF2-40B4-BE49-F238E27FC236}">
                <a16:creationId xmlns:a16="http://schemas.microsoft.com/office/drawing/2014/main" id="{5B026E5D-DC04-4DED-80AA-4990DCE39AA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1997A2DC-5B30-49B2-8A22-B02E8C0484C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4D7FDF-CBB2-4F85-9CBB-D44C2A72AD15}" type="slidenum">
              <a:rPr lang="en-US" altLang="es-CO" sz="1200" smtClean="0"/>
              <a:pPr/>
              <a:t>16</a:t>
            </a:fld>
            <a:endParaRPr lang="en-US" altLang="es-CO" sz="1200"/>
          </a:p>
        </p:txBody>
      </p:sp>
      <p:sp>
        <p:nvSpPr>
          <p:cNvPr id="35843" name="Rectangle 2">
            <a:extLst>
              <a:ext uri="{FF2B5EF4-FFF2-40B4-BE49-F238E27FC236}">
                <a16:creationId xmlns:a16="http://schemas.microsoft.com/office/drawing/2014/main" id="{B8A9D677-B283-42BF-AA45-48F053A4D2F7}"/>
              </a:ext>
            </a:extLst>
          </p:cNvPr>
          <p:cNvSpPr>
            <a:spLocks noChangeArrowheads="1" noTextEdit="1"/>
          </p:cNvSpPr>
          <p:nvPr>
            <p:ph type="sldImg"/>
          </p:nvPr>
        </p:nvSpPr>
        <p:spPr>
          <a:ln/>
        </p:spPr>
      </p:sp>
      <p:sp>
        <p:nvSpPr>
          <p:cNvPr id="35844" name="Rectangle 3">
            <a:extLst>
              <a:ext uri="{FF2B5EF4-FFF2-40B4-BE49-F238E27FC236}">
                <a16:creationId xmlns:a16="http://schemas.microsoft.com/office/drawing/2014/main" id="{A30917CD-EA52-4D1A-8882-A985EE01B1A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EB051EDD-C4CE-48D5-AC23-E61B2618EAB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BFCDE3D-D476-45EE-86C0-A21B1FBC8826}" type="slidenum">
              <a:rPr lang="en-US" altLang="es-CO" sz="1200" smtClean="0"/>
              <a:pPr/>
              <a:t>17</a:t>
            </a:fld>
            <a:endParaRPr lang="en-US" altLang="es-CO" sz="1200"/>
          </a:p>
        </p:txBody>
      </p:sp>
      <p:sp>
        <p:nvSpPr>
          <p:cNvPr id="37891" name="Rectangle 2">
            <a:extLst>
              <a:ext uri="{FF2B5EF4-FFF2-40B4-BE49-F238E27FC236}">
                <a16:creationId xmlns:a16="http://schemas.microsoft.com/office/drawing/2014/main" id="{A7B427D6-A19C-4E72-9795-C8D7660E846A}"/>
              </a:ext>
            </a:extLst>
          </p:cNvPr>
          <p:cNvSpPr>
            <a:spLocks noChangeArrowheads="1" noTextEdit="1"/>
          </p:cNvSpPr>
          <p:nvPr>
            <p:ph type="sldImg"/>
          </p:nvPr>
        </p:nvSpPr>
        <p:spPr>
          <a:ln/>
        </p:spPr>
      </p:sp>
      <p:sp>
        <p:nvSpPr>
          <p:cNvPr id="37892" name="Rectangle 3">
            <a:extLst>
              <a:ext uri="{FF2B5EF4-FFF2-40B4-BE49-F238E27FC236}">
                <a16:creationId xmlns:a16="http://schemas.microsoft.com/office/drawing/2014/main" id="{D64D0E3A-0A4C-4B60-9C9A-53C8DF43A18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4CC545F-8F11-42F6-B0FF-B93926FB071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409B88C-0C0E-4E8C-84AA-49728056DDEF}" type="slidenum">
              <a:rPr lang="en-US" altLang="es-CO" sz="1200" smtClean="0"/>
              <a:pPr/>
              <a:t>18</a:t>
            </a:fld>
            <a:endParaRPr lang="en-US" altLang="es-CO" sz="1200"/>
          </a:p>
        </p:txBody>
      </p:sp>
      <p:sp>
        <p:nvSpPr>
          <p:cNvPr id="39939" name="Rectangle 2">
            <a:extLst>
              <a:ext uri="{FF2B5EF4-FFF2-40B4-BE49-F238E27FC236}">
                <a16:creationId xmlns:a16="http://schemas.microsoft.com/office/drawing/2014/main" id="{556B7937-7A8C-4633-8742-43E217220D6B}"/>
              </a:ext>
            </a:extLst>
          </p:cNvPr>
          <p:cNvSpPr>
            <a:spLocks noChangeArrowheads="1" noTextEdit="1"/>
          </p:cNvSpPr>
          <p:nvPr>
            <p:ph type="sldImg"/>
          </p:nvPr>
        </p:nvSpPr>
        <p:spPr>
          <a:solidFill>
            <a:srgbClr val="FFFFFF"/>
          </a:solidFill>
          <a:ln/>
        </p:spPr>
      </p:sp>
      <p:sp>
        <p:nvSpPr>
          <p:cNvPr id="39940" name="Rectangle 3">
            <a:extLst>
              <a:ext uri="{FF2B5EF4-FFF2-40B4-BE49-F238E27FC236}">
                <a16:creationId xmlns:a16="http://schemas.microsoft.com/office/drawing/2014/main" id="{523A75D7-D7B8-479A-AC11-7F56118E8D31}"/>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3D03962-9F84-40CA-B235-D3177373E61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E31F55-E977-48A6-B429-6B97C863557B}" type="slidenum">
              <a:rPr lang="en-US" altLang="es-CO" sz="1200" smtClean="0"/>
              <a:pPr/>
              <a:t>19</a:t>
            </a:fld>
            <a:endParaRPr lang="en-US" altLang="es-CO" sz="1200"/>
          </a:p>
        </p:txBody>
      </p:sp>
      <p:sp>
        <p:nvSpPr>
          <p:cNvPr id="41987" name="Rectangle 2">
            <a:extLst>
              <a:ext uri="{FF2B5EF4-FFF2-40B4-BE49-F238E27FC236}">
                <a16:creationId xmlns:a16="http://schemas.microsoft.com/office/drawing/2014/main" id="{6AC970FB-5004-4E2E-88A8-8AC9FDFDABFE}"/>
              </a:ext>
            </a:extLst>
          </p:cNvPr>
          <p:cNvSpPr>
            <a:spLocks noChangeArrowheads="1" noTextEdit="1"/>
          </p:cNvSpPr>
          <p:nvPr>
            <p:ph type="sldImg"/>
          </p:nvPr>
        </p:nvSpPr>
        <p:spPr>
          <a:ln/>
        </p:spPr>
      </p:sp>
      <p:sp>
        <p:nvSpPr>
          <p:cNvPr id="41988" name="Rectangle 3">
            <a:extLst>
              <a:ext uri="{FF2B5EF4-FFF2-40B4-BE49-F238E27FC236}">
                <a16:creationId xmlns:a16="http://schemas.microsoft.com/office/drawing/2014/main" id="{A3D04C9A-7F8B-4B8D-8569-33713B546FF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3EB6A172-BE57-4CBF-9C25-CCAC6EB7453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0C83015-5D78-4811-B100-F02514502F90}" type="slidenum">
              <a:rPr lang="en-US" altLang="es-CO" sz="1200" smtClean="0"/>
              <a:pPr/>
              <a:t>2</a:t>
            </a:fld>
            <a:endParaRPr lang="en-US" altLang="es-CO" sz="1200"/>
          </a:p>
        </p:txBody>
      </p:sp>
      <p:sp>
        <p:nvSpPr>
          <p:cNvPr id="7171" name="Rectangle 2">
            <a:extLst>
              <a:ext uri="{FF2B5EF4-FFF2-40B4-BE49-F238E27FC236}">
                <a16:creationId xmlns:a16="http://schemas.microsoft.com/office/drawing/2014/main" id="{60C0297F-40B9-4869-9B83-40973D88FB43}"/>
              </a:ext>
            </a:extLst>
          </p:cNvPr>
          <p:cNvSpPr>
            <a:spLocks noChangeArrowheads="1" noTextEdit="1"/>
          </p:cNvSpPr>
          <p:nvPr>
            <p:ph type="sldImg"/>
          </p:nvPr>
        </p:nvSpPr>
        <p:spPr>
          <a:ln/>
        </p:spPr>
      </p:sp>
      <p:sp>
        <p:nvSpPr>
          <p:cNvPr id="7172" name="Rectangle 3">
            <a:extLst>
              <a:ext uri="{FF2B5EF4-FFF2-40B4-BE49-F238E27FC236}">
                <a16:creationId xmlns:a16="http://schemas.microsoft.com/office/drawing/2014/main" id="{B4976556-F1E5-4F0A-91A8-8F6599C5A54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F0914362-4EA0-4656-A398-F46CFEF8E37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FBD8F9E-369E-4930-88E5-C2906E520B47}" type="slidenum">
              <a:rPr lang="en-US" altLang="es-CO" sz="1200" smtClean="0"/>
              <a:pPr/>
              <a:t>20</a:t>
            </a:fld>
            <a:endParaRPr lang="en-US" altLang="es-CO" sz="1200"/>
          </a:p>
        </p:txBody>
      </p:sp>
      <p:sp>
        <p:nvSpPr>
          <p:cNvPr id="44035" name="Rectangle 2">
            <a:extLst>
              <a:ext uri="{FF2B5EF4-FFF2-40B4-BE49-F238E27FC236}">
                <a16:creationId xmlns:a16="http://schemas.microsoft.com/office/drawing/2014/main" id="{8EDFC73F-F7DB-43FF-852F-F01C5F041B0F}"/>
              </a:ext>
            </a:extLst>
          </p:cNvPr>
          <p:cNvSpPr>
            <a:spLocks noChangeArrowheads="1" noTextEdit="1"/>
          </p:cNvSpPr>
          <p:nvPr>
            <p:ph type="sldImg"/>
          </p:nvPr>
        </p:nvSpPr>
        <p:spPr>
          <a:solidFill>
            <a:srgbClr val="FFFFFF"/>
          </a:solidFill>
          <a:ln/>
        </p:spPr>
      </p:sp>
      <p:sp>
        <p:nvSpPr>
          <p:cNvPr id="44036" name="Rectangle 3">
            <a:extLst>
              <a:ext uri="{FF2B5EF4-FFF2-40B4-BE49-F238E27FC236}">
                <a16:creationId xmlns:a16="http://schemas.microsoft.com/office/drawing/2014/main" id="{32869C23-1027-4DEA-96F7-29727A5FB663}"/>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3313A465-9295-4848-B020-71256B2A91A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B31A5E8-3859-4882-9443-24FE767CCAB8}" type="slidenum">
              <a:rPr lang="en-US" altLang="es-CO" sz="1200" smtClean="0"/>
              <a:pPr/>
              <a:t>21</a:t>
            </a:fld>
            <a:endParaRPr lang="en-US" altLang="es-CO" sz="1200"/>
          </a:p>
        </p:txBody>
      </p:sp>
      <p:sp>
        <p:nvSpPr>
          <p:cNvPr id="46083" name="Rectangle 2">
            <a:extLst>
              <a:ext uri="{FF2B5EF4-FFF2-40B4-BE49-F238E27FC236}">
                <a16:creationId xmlns:a16="http://schemas.microsoft.com/office/drawing/2014/main" id="{90060FB0-A5E3-4421-A8C2-8975AC52C884}"/>
              </a:ext>
            </a:extLst>
          </p:cNvPr>
          <p:cNvSpPr>
            <a:spLocks noChangeArrowheads="1" noTextEdit="1"/>
          </p:cNvSpPr>
          <p:nvPr>
            <p:ph type="sldImg"/>
          </p:nvPr>
        </p:nvSpPr>
        <p:spPr>
          <a:solidFill>
            <a:srgbClr val="FFFFFF"/>
          </a:solidFill>
          <a:ln/>
        </p:spPr>
      </p:sp>
      <p:sp>
        <p:nvSpPr>
          <p:cNvPr id="46084" name="Rectangle 3">
            <a:extLst>
              <a:ext uri="{FF2B5EF4-FFF2-40B4-BE49-F238E27FC236}">
                <a16:creationId xmlns:a16="http://schemas.microsoft.com/office/drawing/2014/main" id="{4906044B-C035-4165-8A65-59C76F5375F3}"/>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48C505BD-EF07-4320-84A3-AD5EF4171E4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4995B22-8901-4FA5-AF10-940F623E7EF2}" type="slidenum">
              <a:rPr lang="en-US" altLang="es-CO" sz="1200" smtClean="0"/>
              <a:pPr/>
              <a:t>22</a:t>
            </a:fld>
            <a:endParaRPr lang="en-US" altLang="es-CO" sz="1200"/>
          </a:p>
        </p:txBody>
      </p:sp>
      <p:sp>
        <p:nvSpPr>
          <p:cNvPr id="48131" name="Rectangle 2">
            <a:extLst>
              <a:ext uri="{FF2B5EF4-FFF2-40B4-BE49-F238E27FC236}">
                <a16:creationId xmlns:a16="http://schemas.microsoft.com/office/drawing/2014/main" id="{C3E6CBB8-946F-469F-B170-DD07AD75F47B}"/>
              </a:ext>
            </a:extLst>
          </p:cNvPr>
          <p:cNvSpPr>
            <a:spLocks noChangeArrowheads="1" noTextEdit="1"/>
          </p:cNvSpPr>
          <p:nvPr>
            <p:ph type="sldImg"/>
          </p:nvPr>
        </p:nvSpPr>
        <p:spPr>
          <a:ln/>
        </p:spPr>
      </p:sp>
      <p:sp>
        <p:nvSpPr>
          <p:cNvPr id="48132" name="Rectangle 3">
            <a:extLst>
              <a:ext uri="{FF2B5EF4-FFF2-40B4-BE49-F238E27FC236}">
                <a16:creationId xmlns:a16="http://schemas.microsoft.com/office/drawing/2014/main" id="{171607CA-49A2-432E-947C-9A1EBCD3F09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51347F5D-218D-431A-845A-A6CD5556B91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54B13BD-24A5-4E03-9B98-7EF5EA412F23}" type="slidenum">
              <a:rPr lang="en-US" altLang="es-CO" sz="1200" smtClean="0"/>
              <a:pPr/>
              <a:t>23</a:t>
            </a:fld>
            <a:endParaRPr lang="en-US" altLang="es-CO" sz="1200"/>
          </a:p>
        </p:txBody>
      </p:sp>
      <p:sp>
        <p:nvSpPr>
          <p:cNvPr id="50179" name="Rectangle 2">
            <a:extLst>
              <a:ext uri="{FF2B5EF4-FFF2-40B4-BE49-F238E27FC236}">
                <a16:creationId xmlns:a16="http://schemas.microsoft.com/office/drawing/2014/main" id="{50D1DA34-B77D-4FB3-830F-F434A1E7CAF4}"/>
              </a:ext>
            </a:extLst>
          </p:cNvPr>
          <p:cNvSpPr>
            <a:spLocks noChangeArrowheads="1" noTextEdit="1"/>
          </p:cNvSpPr>
          <p:nvPr>
            <p:ph type="sldImg"/>
          </p:nvPr>
        </p:nvSpPr>
        <p:spPr>
          <a:ln/>
        </p:spPr>
      </p:sp>
      <p:sp>
        <p:nvSpPr>
          <p:cNvPr id="50180" name="Rectangle 3">
            <a:extLst>
              <a:ext uri="{FF2B5EF4-FFF2-40B4-BE49-F238E27FC236}">
                <a16:creationId xmlns:a16="http://schemas.microsoft.com/office/drawing/2014/main" id="{98EB1846-D71B-4C96-AD65-8843E562D2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999F15D3-8E4B-465C-83D0-F06ADFCAFF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41F5E7A-4800-473B-A8CA-F29EBD5BA06B}" type="slidenum">
              <a:rPr lang="en-US" altLang="es-CO" sz="1200" smtClean="0"/>
              <a:pPr/>
              <a:t>24</a:t>
            </a:fld>
            <a:endParaRPr lang="en-US" altLang="es-CO" sz="1200"/>
          </a:p>
        </p:txBody>
      </p:sp>
      <p:sp>
        <p:nvSpPr>
          <p:cNvPr id="52227" name="Rectangle 2">
            <a:extLst>
              <a:ext uri="{FF2B5EF4-FFF2-40B4-BE49-F238E27FC236}">
                <a16:creationId xmlns:a16="http://schemas.microsoft.com/office/drawing/2014/main" id="{4FC6D01C-B84B-4968-8906-974428E2C593}"/>
              </a:ext>
            </a:extLst>
          </p:cNvPr>
          <p:cNvSpPr>
            <a:spLocks noChangeArrowheads="1" noTextEdit="1"/>
          </p:cNvSpPr>
          <p:nvPr>
            <p:ph type="sldImg"/>
          </p:nvPr>
        </p:nvSpPr>
        <p:spPr>
          <a:solidFill>
            <a:srgbClr val="FFFFFF"/>
          </a:solidFill>
          <a:ln/>
        </p:spPr>
      </p:sp>
      <p:sp>
        <p:nvSpPr>
          <p:cNvPr id="52228" name="Rectangle 3">
            <a:extLst>
              <a:ext uri="{FF2B5EF4-FFF2-40B4-BE49-F238E27FC236}">
                <a16:creationId xmlns:a16="http://schemas.microsoft.com/office/drawing/2014/main" id="{D8F98816-87E2-472A-B750-E14386B08340}"/>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55B27903-A912-45A2-B179-301F0B0E382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196113D-5114-41E9-A331-86CDFD52342C}" type="slidenum">
              <a:rPr lang="en-US" altLang="es-CO" sz="1200" smtClean="0"/>
              <a:pPr/>
              <a:t>25</a:t>
            </a:fld>
            <a:endParaRPr lang="en-US" altLang="es-CO" sz="1200"/>
          </a:p>
        </p:txBody>
      </p:sp>
      <p:sp>
        <p:nvSpPr>
          <p:cNvPr id="54275" name="Rectangle 2">
            <a:extLst>
              <a:ext uri="{FF2B5EF4-FFF2-40B4-BE49-F238E27FC236}">
                <a16:creationId xmlns:a16="http://schemas.microsoft.com/office/drawing/2014/main" id="{2753DEA6-9F1A-4090-83A9-0304EE7CF5ED}"/>
              </a:ext>
            </a:extLst>
          </p:cNvPr>
          <p:cNvSpPr>
            <a:spLocks noChangeArrowheads="1" noTextEdit="1"/>
          </p:cNvSpPr>
          <p:nvPr>
            <p:ph type="sldImg"/>
          </p:nvPr>
        </p:nvSpPr>
        <p:spPr>
          <a:ln/>
        </p:spPr>
      </p:sp>
      <p:sp>
        <p:nvSpPr>
          <p:cNvPr id="54276" name="Rectangle 3">
            <a:extLst>
              <a:ext uri="{FF2B5EF4-FFF2-40B4-BE49-F238E27FC236}">
                <a16:creationId xmlns:a16="http://schemas.microsoft.com/office/drawing/2014/main" id="{F716AC28-CC03-4A8F-BC43-02FC2253016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A3ED6482-953E-414B-AD04-000D9378303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97E8797-2158-4354-B16C-9F895B99D1B7}" type="slidenum">
              <a:rPr lang="en-US" altLang="es-CO" sz="1200" smtClean="0"/>
              <a:pPr/>
              <a:t>26</a:t>
            </a:fld>
            <a:endParaRPr lang="en-US" altLang="es-CO" sz="1200"/>
          </a:p>
        </p:txBody>
      </p:sp>
      <p:sp>
        <p:nvSpPr>
          <p:cNvPr id="56323" name="Rectangle 2">
            <a:extLst>
              <a:ext uri="{FF2B5EF4-FFF2-40B4-BE49-F238E27FC236}">
                <a16:creationId xmlns:a16="http://schemas.microsoft.com/office/drawing/2014/main" id="{CA32EFFE-A13E-4073-A285-5986AFEE2146}"/>
              </a:ext>
            </a:extLst>
          </p:cNvPr>
          <p:cNvSpPr>
            <a:spLocks noChangeArrowheads="1" noTextEdit="1"/>
          </p:cNvSpPr>
          <p:nvPr>
            <p:ph type="sldImg"/>
          </p:nvPr>
        </p:nvSpPr>
        <p:spPr>
          <a:ln/>
        </p:spPr>
      </p:sp>
      <p:sp>
        <p:nvSpPr>
          <p:cNvPr id="56324" name="Rectangle 3">
            <a:extLst>
              <a:ext uri="{FF2B5EF4-FFF2-40B4-BE49-F238E27FC236}">
                <a16:creationId xmlns:a16="http://schemas.microsoft.com/office/drawing/2014/main" id="{D473BAFB-1CA8-4401-93F7-CEF9D811D97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ECB488E7-FF92-4A7D-9032-FAE37AB9E6F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22934E-DB9D-422C-9815-E929B19DF79E}" type="slidenum">
              <a:rPr lang="en-US" altLang="es-CO" sz="1200" smtClean="0"/>
              <a:pPr/>
              <a:t>27</a:t>
            </a:fld>
            <a:endParaRPr lang="en-US" altLang="es-CO" sz="1200"/>
          </a:p>
        </p:txBody>
      </p:sp>
      <p:sp>
        <p:nvSpPr>
          <p:cNvPr id="58371" name="Rectangle 2">
            <a:extLst>
              <a:ext uri="{FF2B5EF4-FFF2-40B4-BE49-F238E27FC236}">
                <a16:creationId xmlns:a16="http://schemas.microsoft.com/office/drawing/2014/main" id="{45067AAB-B12D-4078-8450-088B60E75D98}"/>
              </a:ext>
            </a:extLst>
          </p:cNvPr>
          <p:cNvSpPr>
            <a:spLocks noChangeArrowheads="1" noTextEdit="1"/>
          </p:cNvSpPr>
          <p:nvPr>
            <p:ph type="sldImg"/>
          </p:nvPr>
        </p:nvSpPr>
        <p:spPr>
          <a:solidFill>
            <a:srgbClr val="FFFFFF"/>
          </a:solidFill>
          <a:ln/>
        </p:spPr>
      </p:sp>
      <p:sp>
        <p:nvSpPr>
          <p:cNvPr id="58372" name="Rectangle 3">
            <a:extLst>
              <a:ext uri="{FF2B5EF4-FFF2-40B4-BE49-F238E27FC236}">
                <a16:creationId xmlns:a16="http://schemas.microsoft.com/office/drawing/2014/main" id="{D262EBED-E9A1-4A6C-976F-22E535AA7FF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FBFEB4C2-C955-45BF-98A3-372E6648541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C031DC9-85C7-4134-AEA0-A837B704BE10}" type="slidenum">
              <a:rPr lang="en-US" altLang="es-CO" sz="1200" smtClean="0"/>
              <a:pPr/>
              <a:t>28</a:t>
            </a:fld>
            <a:endParaRPr lang="en-US" altLang="es-CO" sz="1200"/>
          </a:p>
        </p:txBody>
      </p:sp>
      <p:sp>
        <p:nvSpPr>
          <p:cNvPr id="60419" name="Rectangle 2">
            <a:extLst>
              <a:ext uri="{FF2B5EF4-FFF2-40B4-BE49-F238E27FC236}">
                <a16:creationId xmlns:a16="http://schemas.microsoft.com/office/drawing/2014/main" id="{722EBCC4-F851-4126-841D-6A7F60C1D2FC}"/>
              </a:ext>
            </a:extLst>
          </p:cNvPr>
          <p:cNvSpPr>
            <a:spLocks noChangeArrowheads="1" noTextEdit="1"/>
          </p:cNvSpPr>
          <p:nvPr>
            <p:ph type="sldImg"/>
          </p:nvPr>
        </p:nvSpPr>
        <p:spPr>
          <a:solidFill>
            <a:srgbClr val="FFFFFF"/>
          </a:solidFill>
          <a:ln/>
        </p:spPr>
      </p:sp>
      <p:sp>
        <p:nvSpPr>
          <p:cNvPr id="60420" name="Rectangle 3">
            <a:extLst>
              <a:ext uri="{FF2B5EF4-FFF2-40B4-BE49-F238E27FC236}">
                <a16:creationId xmlns:a16="http://schemas.microsoft.com/office/drawing/2014/main" id="{6A89F82E-D6D2-4FA8-B752-604765ED21F6}"/>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CCC99CB3-DED3-4B4E-B20A-68057765D2D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58A0792-98C0-4F1D-9872-AD3281F7FB11}" type="slidenum">
              <a:rPr lang="en-US" altLang="es-CO" sz="1200" smtClean="0"/>
              <a:pPr/>
              <a:t>29</a:t>
            </a:fld>
            <a:endParaRPr lang="en-US" altLang="es-CO" sz="1200"/>
          </a:p>
        </p:txBody>
      </p:sp>
      <p:sp>
        <p:nvSpPr>
          <p:cNvPr id="62467" name="Rectangle 2">
            <a:extLst>
              <a:ext uri="{FF2B5EF4-FFF2-40B4-BE49-F238E27FC236}">
                <a16:creationId xmlns:a16="http://schemas.microsoft.com/office/drawing/2014/main" id="{975968ED-AA0E-4BD1-94BF-51E719FA4BCE}"/>
              </a:ext>
            </a:extLst>
          </p:cNvPr>
          <p:cNvSpPr>
            <a:spLocks noChangeArrowheads="1" noTextEdit="1"/>
          </p:cNvSpPr>
          <p:nvPr>
            <p:ph type="sldImg"/>
          </p:nvPr>
        </p:nvSpPr>
        <p:spPr>
          <a:solidFill>
            <a:srgbClr val="FFFFFF"/>
          </a:solidFill>
          <a:ln/>
        </p:spPr>
      </p:sp>
      <p:sp>
        <p:nvSpPr>
          <p:cNvPr id="62468" name="Rectangle 3">
            <a:extLst>
              <a:ext uri="{FF2B5EF4-FFF2-40B4-BE49-F238E27FC236}">
                <a16:creationId xmlns:a16="http://schemas.microsoft.com/office/drawing/2014/main" id="{72DEA5E0-FC4C-4147-BEB5-6CF87474E0D6}"/>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8128B32-C1D2-4F4A-8E21-72A9E16D0A5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6F661FB-5376-4463-B9A9-ABDFC397E79F}" type="slidenum">
              <a:rPr lang="en-US" altLang="es-CO" sz="1200" smtClean="0"/>
              <a:pPr/>
              <a:t>3</a:t>
            </a:fld>
            <a:endParaRPr lang="en-US" altLang="es-CO" sz="1200"/>
          </a:p>
        </p:txBody>
      </p:sp>
      <p:sp>
        <p:nvSpPr>
          <p:cNvPr id="9219" name="Rectangle 2">
            <a:extLst>
              <a:ext uri="{FF2B5EF4-FFF2-40B4-BE49-F238E27FC236}">
                <a16:creationId xmlns:a16="http://schemas.microsoft.com/office/drawing/2014/main" id="{8F960B58-7FCD-48E9-B8DC-B64A4FEE3936}"/>
              </a:ext>
            </a:extLst>
          </p:cNvPr>
          <p:cNvSpPr>
            <a:spLocks noChangeArrowheads="1" noTextEdit="1"/>
          </p:cNvSpPr>
          <p:nvPr>
            <p:ph type="sldImg"/>
          </p:nvPr>
        </p:nvSpPr>
        <p:spPr>
          <a:ln/>
        </p:spPr>
      </p:sp>
      <p:sp>
        <p:nvSpPr>
          <p:cNvPr id="9220" name="Rectangle 3">
            <a:extLst>
              <a:ext uri="{FF2B5EF4-FFF2-40B4-BE49-F238E27FC236}">
                <a16:creationId xmlns:a16="http://schemas.microsoft.com/office/drawing/2014/main" id="{2EC6C130-422E-4C38-8B02-897CA1B3241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C5D62D17-4010-4432-B5C7-EE89ACE51DD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C5FBDE-488B-43C4-B11E-B92B8421A96C}" type="slidenum">
              <a:rPr lang="en-US" altLang="es-CO" sz="1200" smtClean="0"/>
              <a:pPr/>
              <a:t>30</a:t>
            </a:fld>
            <a:endParaRPr lang="en-US" altLang="es-CO" sz="1200"/>
          </a:p>
        </p:txBody>
      </p:sp>
      <p:sp>
        <p:nvSpPr>
          <p:cNvPr id="64515" name="Rectangle 2">
            <a:extLst>
              <a:ext uri="{FF2B5EF4-FFF2-40B4-BE49-F238E27FC236}">
                <a16:creationId xmlns:a16="http://schemas.microsoft.com/office/drawing/2014/main" id="{8964DAC8-3334-43C5-A007-AB725721AC78}"/>
              </a:ext>
            </a:extLst>
          </p:cNvPr>
          <p:cNvSpPr>
            <a:spLocks noChangeArrowheads="1" noTextEdit="1"/>
          </p:cNvSpPr>
          <p:nvPr>
            <p:ph type="sldImg"/>
          </p:nvPr>
        </p:nvSpPr>
        <p:spPr>
          <a:ln/>
        </p:spPr>
      </p:sp>
      <p:sp>
        <p:nvSpPr>
          <p:cNvPr id="64516" name="Rectangle 3">
            <a:extLst>
              <a:ext uri="{FF2B5EF4-FFF2-40B4-BE49-F238E27FC236}">
                <a16:creationId xmlns:a16="http://schemas.microsoft.com/office/drawing/2014/main" id="{9E1DE2FB-A11A-47FF-BF3A-EFCA2B305A5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0B7B5AE4-61FF-43DF-8579-B417E6E40B7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FAA82CD-B476-42C1-AE8C-3BA9959740D5}" type="slidenum">
              <a:rPr lang="en-US" altLang="es-CO" sz="1200" smtClean="0"/>
              <a:pPr/>
              <a:t>31</a:t>
            </a:fld>
            <a:endParaRPr lang="en-US" altLang="es-CO" sz="1200"/>
          </a:p>
        </p:txBody>
      </p:sp>
      <p:sp>
        <p:nvSpPr>
          <p:cNvPr id="66563" name="Rectangle 2">
            <a:extLst>
              <a:ext uri="{FF2B5EF4-FFF2-40B4-BE49-F238E27FC236}">
                <a16:creationId xmlns:a16="http://schemas.microsoft.com/office/drawing/2014/main" id="{76D7E573-7152-495B-BFCB-189E6B59BD56}"/>
              </a:ext>
            </a:extLst>
          </p:cNvPr>
          <p:cNvSpPr>
            <a:spLocks noChangeArrowheads="1" noTextEdit="1"/>
          </p:cNvSpPr>
          <p:nvPr>
            <p:ph type="sldImg"/>
          </p:nvPr>
        </p:nvSpPr>
        <p:spPr>
          <a:solidFill>
            <a:srgbClr val="FFFFFF"/>
          </a:solidFill>
          <a:ln/>
        </p:spPr>
      </p:sp>
      <p:sp>
        <p:nvSpPr>
          <p:cNvPr id="66564" name="Rectangle 3">
            <a:extLst>
              <a:ext uri="{FF2B5EF4-FFF2-40B4-BE49-F238E27FC236}">
                <a16:creationId xmlns:a16="http://schemas.microsoft.com/office/drawing/2014/main" id="{9D46209D-91A1-4B4A-BEAE-2910088AFC8A}"/>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2ED6C0F-419B-42D0-8BAE-40C86EBC936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E0773F4-50FA-414A-BCA6-C5E4576E1802}" type="slidenum">
              <a:rPr lang="en-US" altLang="es-CO" sz="1200" smtClean="0"/>
              <a:pPr/>
              <a:t>32</a:t>
            </a:fld>
            <a:endParaRPr lang="en-US" altLang="es-CO" sz="1200"/>
          </a:p>
        </p:txBody>
      </p:sp>
      <p:sp>
        <p:nvSpPr>
          <p:cNvPr id="68611" name="Rectangle 2">
            <a:extLst>
              <a:ext uri="{FF2B5EF4-FFF2-40B4-BE49-F238E27FC236}">
                <a16:creationId xmlns:a16="http://schemas.microsoft.com/office/drawing/2014/main" id="{6A5ACD2A-D162-4D97-BFA0-8416B593490C}"/>
              </a:ext>
            </a:extLst>
          </p:cNvPr>
          <p:cNvSpPr>
            <a:spLocks noChangeArrowheads="1" noTextEdit="1"/>
          </p:cNvSpPr>
          <p:nvPr>
            <p:ph type="sldImg"/>
          </p:nvPr>
        </p:nvSpPr>
        <p:spPr>
          <a:ln/>
        </p:spPr>
      </p:sp>
      <p:sp>
        <p:nvSpPr>
          <p:cNvPr id="68612" name="Rectangle 3">
            <a:extLst>
              <a:ext uri="{FF2B5EF4-FFF2-40B4-BE49-F238E27FC236}">
                <a16:creationId xmlns:a16="http://schemas.microsoft.com/office/drawing/2014/main" id="{09BAC808-F884-4F82-84F5-4020FFC57E7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2D9A1A7-4A4D-4B93-901A-2F3FA34D1CF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4D08AC1-BFF8-44E6-8449-AD805289C6F2}" type="slidenum">
              <a:rPr lang="en-US" altLang="es-CO" sz="1200" smtClean="0"/>
              <a:pPr/>
              <a:t>33</a:t>
            </a:fld>
            <a:endParaRPr lang="en-US" altLang="es-CO" sz="1200"/>
          </a:p>
        </p:txBody>
      </p:sp>
      <p:sp>
        <p:nvSpPr>
          <p:cNvPr id="70659" name="Rectangle 2">
            <a:extLst>
              <a:ext uri="{FF2B5EF4-FFF2-40B4-BE49-F238E27FC236}">
                <a16:creationId xmlns:a16="http://schemas.microsoft.com/office/drawing/2014/main" id="{8EBBE48B-5CCC-402A-B37C-0035822B9124}"/>
              </a:ext>
            </a:extLst>
          </p:cNvPr>
          <p:cNvSpPr>
            <a:spLocks noChangeArrowheads="1" noTextEdit="1"/>
          </p:cNvSpPr>
          <p:nvPr>
            <p:ph type="sldImg"/>
          </p:nvPr>
        </p:nvSpPr>
        <p:spPr>
          <a:ln/>
        </p:spPr>
      </p:sp>
      <p:sp>
        <p:nvSpPr>
          <p:cNvPr id="70660" name="Rectangle 3">
            <a:extLst>
              <a:ext uri="{FF2B5EF4-FFF2-40B4-BE49-F238E27FC236}">
                <a16:creationId xmlns:a16="http://schemas.microsoft.com/office/drawing/2014/main" id="{02562684-AFD8-4B13-BA83-3E45DA3238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C03326EC-6559-4EFF-9370-81019A2ED9F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224E327-87A1-4AE4-B6A5-4F72ECF371C7}" type="slidenum">
              <a:rPr lang="en-US" altLang="es-CO" sz="1200" smtClean="0"/>
              <a:pPr/>
              <a:t>34</a:t>
            </a:fld>
            <a:endParaRPr lang="en-US" altLang="es-CO" sz="1200"/>
          </a:p>
        </p:txBody>
      </p:sp>
      <p:sp>
        <p:nvSpPr>
          <p:cNvPr id="72707" name="Rectangle 2">
            <a:extLst>
              <a:ext uri="{FF2B5EF4-FFF2-40B4-BE49-F238E27FC236}">
                <a16:creationId xmlns:a16="http://schemas.microsoft.com/office/drawing/2014/main" id="{3D1BAC6B-AA51-496F-A171-A31AD121E3E2}"/>
              </a:ext>
            </a:extLst>
          </p:cNvPr>
          <p:cNvSpPr>
            <a:spLocks noChangeArrowheads="1" noTextEdit="1"/>
          </p:cNvSpPr>
          <p:nvPr>
            <p:ph type="sldImg"/>
          </p:nvPr>
        </p:nvSpPr>
        <p:spPr>
          <a:ln/>
        </p:spPr>
      </p:sp>
      <p:sp>
        <p:nvSpPr>
          <p:cNvPr id="72708" name="Rectangle 3">
            <a:extLst>
              <a:ext uri="{FF2B5EF4-FFF2-40B4-BE49-F238E27FC236}">
                <a16:creationId xmlns:a16="http://schemas.microsoft.com/office/drawing/2014/main" id="{A0472F17-9C0B-4FDD-9657-02F40E1DF77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D090BF6-348F-4549-8A1F-71427222087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5E43374-5A8D-4EFA-ABDA-918C7A70CDDF}" type="slidenum">
              <a:rPr lang="en-US" altLang="es-CO" sz="1200" smtClean="0"/>
              <a:pPr/>
              <a:t>35</a:t>
            </a:fld>
            <a:endParaRPr lang="en-US" altLang="es-CO" sz="1200"/>
          </a:p>
        </p:txBody>
      </p:sp>
      <p:sp>
        <p:nvSpPr>
          <p:cNvPr id="74755" name="Rectangle 2">
            <a:extLst>
              <a:ext uri="{FF2B5EF4-FFF2-40B4-BE49-F238E27FC236}">
                <a16:creationId xmlns:a16="http://schemas.microsoft.com/office/drawing/2014/main" id="{532571C1-1DFF-4862-8277-2F79B047725A}"/>
              </a:ext>
            </a:extLst>
          </p:cNvPr>
          <p:cNvSpPr>
            <a:spLocks noChangeArrowheads="1" noTextEdit="1"/>
          </p:cNvSpPr>
          <p:nvPr>
            <p:ph type="sldImg"/>
          </p:nvPr>
        </p:nvSpPr>
        <p:spPr>
          <a:ln/>
        </p:spPr>
      </p:sp>
      <p:sp>
        <p:nvSpPr>
          <p:cNvPr id="74756" name="Rectangle 3">
            <a:extLst>
              <a:ext uri="{FF2B5EF4-FFF2-40B4-BE49-F238E27FC236}">
                <a16:creationId xmlns:a16="http://schemas.microsoft.com/office/drawing/2014/main" id="{E1C22E9F-AD37-4964-AEEC-DA5D0A623E9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6117CBA4-0C2E-4160-BFE1-70E6647746A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BE24344-E6D1-4A61-AC71-8599D7827C5E}" type="slidenum">
              <a:rPr lang="en-US" altLang="es-CO" sz="1200" smtClean="0"/>
              <a:pPr/>
              <a:t>36</a:t>
            </a:fld>
            <a:endParaRPr lang="en-US" altLang="es-CO" sz="1200"/>
          </a:p>
        </p:txBody>
      </p:sp>
      <p:sp>
        <p:nvSpPr>
          <p:cNvPr id="76803" name="Rectangle 2">
            <a:extLst>
              <a:ext uri="{FF2B5EF4-FFF2-40B4-BE49-F238E27FC236}">
                <a16:creationId xmlns:a16="http://schemas.microsoft.com/office/drawing/2014/main" id="{1B927F47-4685-49F6-8B28-6DBFDFFA9E55}"/>
              </a:ext>
            </a:extLst>
          </p:cNvPr>
          <p:cNvSpPr>
            <a:spLocks noChangeArrowheads="1" noTextEdit="1"/>
          </p:cNvSpPr>
          <p:nvPr>
            <p:ph type="sldImg"/>
          </p:nvPr>
        </p:nvSpPr>
        <p:spPr>
          <a:solidFill>
            <a:srgbClr val="FFFFFF"/>
          </a:solidFill>
          <a:ln/>
        </p:spPr>
      </p:sp>
      <p:sp>
        <p:nvSpPr>
          <p:cNvPr id="76804" name="Rectangle 3">
            <a:extLst>
              <a:ext uri="{FF2B5EF4-FFF2-40B4-BE49-F238E27FC236}">
                <a16:creationId xmlns:a16="http://schemas.microsoft.com/office/drawing/2014/main" id="{0EEEE9F9-05AA-411F-9A27-3C0DFA8AF760}"/>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99D42E30-D524-44BB-BC0B-7BEA480EA3C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CC99758-4038-4268-915B-BAF8FD6412C2}" type="slidenum">
              <a:rPr lang="en-US" altLang="es-CO" sz="1200" smtClean="0"/>
              <a:pPr/>
              <a:t>37</a:t>
            </a:fld>
            <a:endParaRPr lang="en-US" altLang="es-CO" sz="1200"/>
          </a:p>
        </p:txBody>
      </p:sp>
      <p:sp>
        <p:nvSpPr>
          <p:cNvPr id="78851" name="Rectangle 2">
            <a:extLst>
              <a:ext uri="{FF2B5EF4-FFF2-40B4-BE49-F238E27FC236}">
                <a16:creationId xmlns:a16="http://schemas.microsoft.com/office/drawing/2014/main" id="{865C4197-F88C-4B8D-B5B8-F78481248368}"/>
              </a:ext>
            </a:extLst>
          </p:cNvPr>
          <p:cNvSpPr>
            <a:spLocks noChangeArrowheads="1" noTextEdit="1"/>
          </p:cNvSpPr>
          <p:nvPr>
            <p:ph type="sldImg"/>
          </p:nvPr>
        </p:nvSpPr>
        <p:spPr>
          <a:ln/>
        </p:spPr>
      </p:sp>
      <p:sp>
        <p:nvSpPr>
          <p:cNvPr id="78852" name="Rectangle 3">
            <a:extLst>
              <a:ext uri="{FF2B5EF4-FFF2-40B4-BE49-F238E27FC236}">
                <a16:creationId xmlns:a16="http://schemas.microsoft.com/office/drawing/2014/main" id="{37715655-AE7E-4F7D-893A-8FD8B850CBF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45372A9-B6FC-4725-AD5E-D94595BD7C2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D073C30-8E86-4BEA-A8BA-3EFDEB0C9CF4}" type="slidenum">
              <a:rPr lang="en-US" altLang="es-CO" sz="1200" smtClean="0"/>
              <a:pPr/>
              <a:t>38</a:t>
            </a:fld>
            <a:endParaRPr lang="en-US" altLang="es-CO" sz="1200"/>
          </a:p>
        </p:txBody>
      </p:sp>
      <p:sp>
        <p:nvSpPr>
          <p:cNvPr id="80899" name="Rectangle 2">
            <a:extLst>
              <a:ext uri="{FF2B5EF4-FFF2-40B4-BE49-F238E27FC236}">
                <a16:creationId xmlns:a16="http://schemas.microsoft.com/office/drawing/2014/main" id="{BE332ECA-1AA4-47E4-9EBD-718D35E78ECA}"/>
              </a:ext>
            </a:extLst>
          </p:cNvPr>
          <p:cNvSpPr>
            <a:spLocks noChangeArrowheads="1" noTextEdit="1"/>
          </p:cNvSpPr>
          <p:nvPr>
            <p:ph type="sldImg"/>
          </p:nvPr>
        </p:nvSpPr>
        <p:spPr>
          <a:solidFill>
            <a:srgbClr val="FFFFFF"/>
          </a:solidFill>
          <a:ln/>
        </p:spPr>
      </p:sp>
      <p:sp>
        <p:nvSpPr>
          <p:cNvPr id="80900" name="Rectangle 3">
            <a:extLst>
              <a:ext uri="{FF2B5EF4-FFF2-40B4-BE49-F238E27FC236}">
                <a16:creationId xmlns:a16="http://schemas.microsoft.com/office/drawing/2014/main" id="{4015AE6D-6B0F-49F5-BECD-6B03F770355B}"/>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35164B8D-F521-4A32-8F7B-D11F7872993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5F9229F-6726-425A-939B-DB90E1BEE065}" type="slidenum">
              <a:rPr lang="en-US" altLang="es-CO" sz="1200" smtClean="0"/>
              <a:pPr/>
              <a:t>39</a:t>
            </a:fld>
            <a:endParaRPr lang="en-US" altLang="es-CO" sz="1200"/>
          </a:p>
        </p:txBody>
      </p:sp>
      <p:sp>
        <p:nvSpPr>
          <p:cNvPr id="82947" name="Rectangle 2">
            <a:extLst>
              <a:ext uri="{FF2B5EF4-FFF2-40B4-BE49-F238E27FC236}">
                <a16:creationId xmlns:a16="http://schemas.microsoft.com/office/drawing/2014/main" id="{3012249D-2E6F-46AF-A45E-D41F287EC562}"/>
              </a:ext>
            </a:extLst>
          </p:cNvPr>
          <p:cNvSpPr>
            <a:spLocks noChangeArrowheads="1" noTextEdit="1"/>
          </p:cNvSpPr>
          <p:nvPr>
            <p:ph type="sldImg"/>
          </p:nvPr>
        </p:nvSpPr>
        <p:spPr>
          <a:ln/>
        </p:spPr>
      </p:sp>
      <p:sp>
        <p:nvSpPr>
          <p:cNvPr id="82948" name="Rectangle 3">
            <a:extLst>
              <a:ext uri="{FF2B5EF4-FFF2-40B4-BE49-F238E27FC236}">
                <a16:creationId xmlns:a16="http://schemas.microsoft.com/office/drawing/2014/main" id="{BEF9C50F-B2C1-4FE0-8949-75108E3CD06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3F59ABBC-79D3-4C63-B0B4-46204CD7C12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E37E312-AD03-4778-9E7A-E612CEE884F9}" type="slidenum">
              <a:rPr lang="en-US" altLang="es-CO" sz="1200" smtClean="0"/>
              <a:pPr/>
              <a:t>4</a:t>
            </a:fld>
            <a:endParaRPr lang="en-US" altLang="es-CO" sz="1200"/>
          </a:p>
        </p:txBody>
      </p:sp>
      <p:sp>
        <p:nvSpPr>
          <p:cNvPr id="11267" name="Rectangle 2">
            <a:extLst>
              <a:ext uri="{FF2B5EF4-FFF2-40B4-BE49-F238E27FC236}">
                <a16:creationId xmlns:a16="http://schemas.microsoft.com/office/drawing/2014/main" id="{BEB6F311-265C-4D1C-AAF5-87E17F4AD39C}"/>
              </a:ext>
            </a:extLst>
          </p:cNvPr>
          <p:cNvSpPr>
            <a:spLocks noChangeArrowheads="1" noTextEdit="1"/>
          </p:cNvSpPr>
          <p:nvPr>
            <p:ph type="sldImg"/>
          </p:nvPr>
        </p:nvSpPr>
        <p:spPr>
          <a:ln/>
        </p:spPr>
      </p:sp>
      <p:sp>
        <p:nvSpPr>
          <p:cNvPr id="11268" name="Rectangle 3">
            <a:extLst>
              <a:ext uri="{FF2B5EF4-FFF2-40B4-BE49-F238E27FC236}">
                <a16:creationId xmlns:a16="http://schemas.microsoft.com/office/drawing/2014/main" id="{3ED8CBE5-D6C6-42D4-8095-10FB3B90CA5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B396F041-A0FF-400F-935B-2641E9F7016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41D7DC9-B57F-43F8-9ED4-3AA3920DE8DB}" type="slidenum">
              <a:rPr lang="en-US" altLang="es-CO" sz="1200" smtClean="0"/>
              <a:pPr/>
              <a:t>40</a:t>
            </a:fld>
            <a:endParaRPr lang="en-US" altLang="es-CO" sz="1200"/>
          </a:p>
        </p:txBody>
      </p:sp>
      <p:sp>
        <p:nvSpPr>
          <p:cNvPr id="84995" name="Rectangle 2">
            <a:extLst>
              <a:ext uri="{FF2B5EF4-FFF2-40B4-BE49-F238E27FC236}">
                <a16:creationId xmlns:a16="http://schemas.microsoft.com/office/drawing/2014/main" id="{13EB30B4-1AEB-48C9-AE60-8B48547C980C}"/>
              </a:ext>
            </a:extLst>
          </p:cNvPr>
          <p:cNvSpPr>
            <a:spLocks noChangeArrowheads="1" noTextEdit="1"/>
          </p:cNvSpPr>
          <p:nvPr>
            <p:ph type="sldImg"/>
          </p:nvPr>
        </p:nvSpPr>
        <p:spPr>
          <a:solidFill>
            <a:srgbClr val="FFFFFF"/>
          </a:solidFill>
          <a:ln/>
        </p:spPr>
      </p:sp>
      <p:sp>
        <p:nvSpPr>
          <p:cNvPr id="84996" name="Rectangle 3">
            <a:extLst>
              <a:ext uri="{FF2B5EF4-FFF2-40B4-BE49-F238E27FC236}">
                <a16:creationId xmlns:a16="http://schemas.microsoft.com/office/drawing/2014/main" id="{D953EB3D-6F60-4085-BA0E-505D57D833BB}"/>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F780272D-97D0-4F67-828C-3B62AE5FD58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731AD8-9F1E-4C0E-9489-A599F0BB44F7}" type="slidenum">
              <a:rPr lang="en-US" altLang="es-CO" sz="1200" smtClean="0"/>
              <a:pPr/>
              <a:t>41</a:t>
            </a:fld>
            <a:endParaRPr lang="en-US" altLang="es-CO" sz="1200"/>
          </a:p>
        </p:txBody>
      </p:sp>
      <p:sp>
        <p:nvSpPr>
          <p:cNvPr id="87043" name="Rectangle 2">
            <a:extLst>
              <a:ext uri="{FF2B5EF4-FFF2-40B4-BE49-F238E27FC236}">
                <a16:creationId xmlns:a16="http://schemas.microsoft.com/office/drawing/2014/main" id="{72117006-BD08-462A-847F-2F45DA401388}"/>
              </a:ext>
            </a:extLst>
          </p:cNvPr>
          <p:cNvSpPr>
            <a:spLocks noChangeArrowheads="1" noTextEdit="1"/>
          </p:cNvSpPr>
          <p:nvPr>
            <p:ph type="sldImg"/>
          </p:nvPr>
        </p:nvSpPr>
        <p:spPr>
          <a:solidFill>
            <a:srgbClr val="FFFFFF"/>
          </a:solidFill>
          <a:ln/>
        </p:spPr>
      </p:sp>
      <p:sp>
        <p:nvSpPr>
          <p:cNvPr id="87044" name="Rectangle 3">
            <a:extLst>
              <a:ext uri="{FF2B5EF4-FFF2-40B4-BE49-F238E27FC236}">
                <a16:creationId xmlns:a16="http://schemas.microsoft.com/office/drawing/2014/main" id="{B82EE1C0-F281-4D5D-9C9E-65277989A24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ECA725E3-4270-47B7-8551-F6B5DCDABE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7046628-F96F-4818-9EFD-29F0B6206364}" type="slidenum">
              <a:rPr lang="en-US" altLang="es-CO" sz="1200" smtClean="0"/>
              <a:pPr/>
              <a:t>42</a:t>
            </a:fld>
            <a:endParaRPr lang="en-US" altLang="es-CO" sz="1200"/>
          </a:p>
        </p:txBody>
      </p:sp>
      <p:sp>
        <p:nvSpPr>
          <p:cNvPr id="89091" name="Rectangle 2">
            <a:extLst>
              <a:ext uri="{FF2B5EF4-FFF2-40B4-BE49-F238E27FC236}">
                <a16:creationId xmlns:a16="http://schemas.microsoft.com/office/drawing/2014/main" id="{E3B8F576-BCE1-4687-B745-FE1F8E73AB3C}"/>
              </a:ext>
            </a:extLst>
          </p:cNvPr>
          <p:cNvSpPr>
            <a:spLocks noChangeArrowheads="1" noTextEdit="1"/>
          </p:cNvSpPr>
          <p:nvPr>
            <p:ph type="sldImg"/>
          </p:nvPr>
        </p:nvSpPr>
        <p:spPr>
          <a:solidFill>
            <a:srgbClr val="FFFFFF"/>
          </a:solidFill>
          <a:ln/>
        </p:spPr>
      </p:sp>
      <p:sp>
        <p:nvSpPr>
          <p:cNvPr id="89092" name="Rectangle 3">
            <a:extLst>
              <a:ext uri="{FF2B5EF4-FFF2-40B4-BE49-F238E27FC236}">
                <a16:creationId xmlns:a16="http://schemas.microsoft.com/office/drawing/2014/main" id="{379C48BD-B698-4376-8A76-C5FA1573564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F1E64169-0434-43E5-87FA-6038741A1BC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00B8BA9-D6BA-4D55-A5D6-ED9D901CAC3E}" type="slidenum">
              <a:rPr lang="en-US" altLang="es-CO" sz="1200" smtClean="0"/>
              <a:pPr/>
              <a:t>43</a:t>
            </a:fld>
            <a:endParaRPr lang="en-US" altLang="es-CO" sz="1200"/>
          </a:p>
        </p:txBody>
      </p:sp>
      <p:sp>
        <p:nvSpPr>
          <p:cNvPr id="91139" name="Rectangle 2">
            <a:extLst>
              <a:ext uri="{FF2B5EF4-FFF2-40B4-BE49-F238E27FC236}">
                <a16:creationId xmlns:a16="http://schemas.microsoft.com/office/drawing/2014/main" id="{B960DB14-1BE6-458D-AE96-27E048656BE8}"/>
              </a:ext>
            </a:extLst>
          </p:cNvPr>
          <p:cNvSpPr>
            <a:spLocks noChangeArrowheads="1" noTextEdit="1"/>
          </p:cNvSpPr>
          <p:nvPr>
            <p:ph type="sldImg"/>
          </p:nvPr>
        </p:nvSpPr>
        <p:spPr>
          <a:solidFill>
            <a:srgbClr val="FFFFFF"/>
          </a:solidFill>
          <a:ln/>
        </p:spPr>
      </p:sp>
      <p:sp>
        <p:nvSpPr>
          <p:cNvPr id="91140" name="Rectangle 3">
            <a:extLst>
              <a:ext uri="{FF2B5EF4-FFF2-40B4-BE49-F238E27FC236}">
                <a16:creationId xmlns:a16="http://schemas.microsoft.com/office/drawing/2014/main" id="{C12644C7-701D-4D44-BF4F-E7317BEF4DF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B41AE34-0072-4973-9A10-7F4E9926381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8005E71-F1D3-4740-BFF5-919820009F4F}" type="slidenum">
              <a:rPr lang="en-US" altLang="es-CO" sz="1200" smtClean="0"/>
              <a:pPr/>
              <a:t>44</a:t>
            </a:fld>
            <a:endParaRPr lang="en-US" altLang="es-CO" sz="1200"/>
          </a:p>
        </p:txBody>
      </p:sp>
      <p:sp>
        <p:nvSpPr>
          <p:cNvPr id="93187" name="Rectangle 2">
            <a:extLst>
              <a:ext uri="{FF2B5EF4-FFF2-40B4-BE49-F238E27FC236}">
                <a16:creationId xmlns:a16="http://schemas.microsoft.com/office/drawing/2014/main" id="{209B330B-5B76-4387-944E-43D238CCAB5F}"/>
              </a:ext>
            </a:extLst>
          </p:cNvPr>
          <p:cNvSpPr>
            <a:spLocks noChangeArrowheads="1" noTextEdit="1"/>
          </p:cNvSpPr>
          <p:nvPr>
            <p:ph type="sldImg"/>
          </p:nvPr>
        </p:nvSpPr>
        <p:spPr>
          <a:solidFill>
            <a:srgbClr val="FFFFFF"/>
          </a:solidFill>
          <a:ln/>
        </p:spPr>
      </p:sp>
      <p:sp>
        <p:nvSpPr>
          <p:cNvPr id="93188" name="Rectangle 3">
            <a:extLst>
              <a:ext uri="{FF2B5EF4-FFF2-40B4-BE49-F238E27FC236}">
                <a16:creationId xmlns:a16="http://schemas.microsoft.com/office/drawing/2014/main" id="{F4B43CF9-7274-4EB6-9BBE-92F9E439C6EE}"/>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B20FA327-2CD4-4041-80AA-04CB6DA3110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1D7A5A0-27F2-41DA-8B15-6ED7DD006F77}" type="slidenum">
              <a:rPr lang="en-US" altLang="es-CO" sz="1200" smtClean="0"/>
              <a:pPr/>
              <a:t>45</a:t>
            </a:fld>
            <a:endParaRPr lang="en-US" altLang="es-CO" sz="1200"/>
          </a:p>
        </p:txBody>
      </p:sp>
      <p:sp>
        <p:nvSpPr>
          <p:cNvPr id="95235" name="Rectangle 2">
            <a:extLst>
              <a:ext uri="{FF2B5EF4-FFF2-40B4-BE49-F238E27FC236}">
                <a16:creationId xmlns:a16="http://schemas.microsoft.com/office/drawing/2014/main" id="{754450E1-D7D3-49CB-B3DD-13B594BF20FC}"/>
              </a:ext>
            </a:extLst>
          </p:cNvPr>
          <p:cNvSpPr>
            <a:spLocks noChangeArrowheads="1" noTextEdit="1"/>
          </p:cNvSpPr>
          <p:nvPr>
            <p:ph type="sldImg"/>
          </p:nvPr>
        </p:nvSpPr>
        <p:spPr>
          <a:solidFill>
            <a:srgbClr val="FFFFFF"/>
          </a:solidFill>
          <a:ln/>
        </p:spPr>
      </p:sp>
      <p:sp>
        <p:nvSpPr>
          <p:cNvPr id="95236" name="Rectangle 3">
            <a:extLst>
              <a:ext uri="{FF2B5EF4-FFF2-40B4-BE49-F238E27FC236}">
                <a16:creationId xmlns:a16="http://schemas.microsoft.com/office/drawing/2014/main" id="{3CDF5610-FA54-42C4-A9B7-0E3BAC9B4152}"/>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FB87F35C-D31B-4E9C-B4E3-9E5BADB515F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A6919A0-2E95-4431-BC67-7264BA88487C}" type="slidenum">
              <a:rPr lang="en-US" altLang="es-CO" sz="1200" smtClean="0"/>
              <a:pPr/>
              <a:t>46</a:t>
            </a:fld>
            <a:endParaRPr lang="en-US" altLang="es-CO" sz="1200"/>
          </a:p>
        </p:txBody>
      </p:sp>
      <p:sp>
        <p:nvSpPr>
          <p:cNvPr id="97283" name="Rectangle 2">
            <a:extLst>
              <a:ext uri="{FF2B5EF4-FFF2-40B4-BE49-F238E27FC236}">
                <a16:creationId xmlns:a16="http://schemas.microsoft.com/office/drawing/2014/main" id="{8480B302-B61F-4E53-AC98-8BF1BCE6D04F}"/>
              </a:ext>
            </a:extLst>
          </p:cNvPr>
          <p:cNvSpPr>
            <a:spLocks noChangeArrowheads="1" noTextEdit="1"/>
          </p:cNvSpPr>
          <p:nvPr>
            <p:ph type="sldImg"/>
          </p:nvPr>
        </p:nvSpPr>
        <p:spPr>
          <a:solidFill>
            <a:srgbClr val="FFFFFF"/>
          </a:solidFill>
          <a:ln/>
        </p:spPr>
      </p:sp>
      <p:sp>
        <p:nvSpPr>
          <p:cNvPr id="97284" name="Rectangle 3">
            <a:extLst>
              <a:ext uri="{FF2B5EF4-FFF2-40B4-BE49-F238E27FC236}">
                <a16:creationId xmlns:a16="http://schemas.microsoft.com/office/drawing/2014/main" id="{1CD83B03-8156-4FF1-8431-D5646E3637A5}"/>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EFB7B630-A965-4090-9354-C81790CE416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C527F9E-8734-4DF3-A20B-703AC09D0763}" type="slidenum">
              <a:rPr lang="en-US" altLang="es-CO" sz="1200" smtClean="0"/>
              <a:pPr/>
              <a:t>47</a:t>
            </a:fld>
            <a:endParaRPr lang="en-US" altLang="es-CO" sz="1200"/>
          </a:p>
        </p:txBody>
      </p:sp>
      <p:sp>
        <p:nvSpPr>
          <p:cNvPr id="99331" name="Rectangle 2">
            <a:extLst>
              <a:ext uri="{FF2B5EF4-FFF2-40B4-BE49-F238E27FC236}">
                <a16:creationId xmlns:a16="http://schemas.microsoft.com/office/drawing/2014/main" id="{244A6D54-DAE0-4539-A6E7-80AE62858483}"/>
              </a:ext>
            </a:extLst>
          </p:cNvPr>
          <p:cNvSpPr>
            <a:spLocks noChangeArrowheads="1" noTextEdit="1"/>
          </p:cNvSpPr>
          <p:nvPr>
            <p:ph type="sldImg"/>
          </p:nvPr>
        </p:nvSpPr>
        <p:spPr>
          <a:ln/>
        </p:spPr>
      </p:sp>
      <p:sp>
        <p:nvSpPr>
          <p:cNvPr id="99332" name="Rectangle 3">
            <a:extLst>
              <a:ext uri="{FF2B5EF4-FFF2-40B4-BE49-F238E27FC236}">
                <a16:creationId xmlns:a16="http://schemas.microsoft.com/office/drawing/2014/main" id="{E35612AE-EA48-46B8-9012-E7B40A3E631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E451EEE8-741F-4FFB-BA73-30CACD7562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B196F3F-5EF0-476D-B55E-215619E57A66}" type="slidenum">
              <a:rPr lang="en-US" altLang="es-CO" sz="1200" smtClean="0"/>
              <a:pPr/>
              <a:t>48</a:t>
            </a:fld>
            <a:endParaRPr lang="en-US" altLang="es-CO" sz="1200"/>
          </a:p>
        </p:txBody>
      </p:sp>
      <p:sp>
        <p:nvSpPr>
          <p:cNvPr id="101379" name="Rectangle 2">
            <a:extLst>
              <a:ext uri="{FF2B5EF4-FFF2-40B4-BE49-F238E27FC236}">
                <a16:creationId xmlns:a16="http://schemas.microsoft.com/office/drawing/2014/main" id="{2E5E3B8A-D8D7-4F0E-8C7D-C0226D3C038E}"/>
              </a:ext>
            </a:extLst>
          </p:cNvPr>
          <p:cNvSpPr>
            <a:spLocks noChangeArrowheads="1" noTextEdit="1"/>
          </p:cNvSpPr>
          <p:nvPr>
            <p:ph type="sldImg"/>
          </p:nvPr>
        </p:nvSpPr>
        <p:spPr>
          <a:ln/>
        </p:spPr>
      </p:sp>
      <p:sp>
        <p:nvSpPr>
          <p:cNvPr id="101380" name="Rectangle 3">
            <a:extLst>
              <a:ext uri="{FF2B5EF4-FFF2-40B4-BE49-F238E27FC236}">
                <a16:creationId xmlns:a16="http://schemas.microsoft.com/office/drawing/2014/main" id="{62F8C28E-01AA-46BD-867C-9A9A7824D51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BD3A2F4-012F-43DE-9E11-2F00383151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67403F7-BF94-4241-A0AF-0050D1DB69D2}" type="slidenum">
              <a:rPr lang="en-US" altLang="es-CO" sz="1200" smtClean="0"/>
              <a:pPr/>
              <a:t>49</a:t>
            </a:fld>
            <a:endParaRPr lang="en-US" altLang="es-CO" sz="1200"/>
          </a:p>
        </p:txBody>
      </p:sp>
      <p:sp>
        <p:nvSpPr>
          <p:cNvPr id="103427" name="Rectangle 1026">
            <a:extLst>
              <a:ext uri="{FF2B5EF4-FFF2-40B4-BE49-F238E27FC236}">
                <a16:creationId xmlns:a16="http://schemas.microsoft.com/office/drawing/2014/main" id="{7A44EC31-069F-4825-909E-8289A0921F4A}"/>
              </a:ext>
            </a:extLst>
          </p:cNvPr>
          <p:cNvSpPr>
            <a:spLocks noChangeArrowheads="1" noTextEdit="1"/>
          </p:cNvSpPr>
          <p:nvPr>
            <p:ph type="sldImg"/>
          </p:nvPr>
        </p:nvSpPr>
        <p:spPr>
          <a:ln/>
        </p:spPr>
      </p:sp>
      <p:sp>
        <p:nvSpPr>
          <p:cNvPr id="103428" name="Rectangle 1027">
            <a:extLst>
              <a:ext uri="{FF2B5EF4-FFF2-40B4-BE49-F238E27FC236}">
                <a16:creationId xmlns:a16="http://schemas.microsoft.com/office/drawing/2014/main" id="{9D64A204-4F35-4B5F-9786-3F1CD91C949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6D2C53AF-0A2E-4BA5-B35F-E50F2B66424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ADA3004-2FB6-4303-B688-EE37EB1CDCD6}" type="slidenum">
              <a:rPr lang="en-US" altLang="es-CO" sz="1200" smtClean="0"/>
              <a:pPr/>
              <a:t>5</a:t>
            </a:fld>
            <a:endParaRPr lang="en-US" altLang="es-CO" sz="1200"/>
          </a:p>
        </p:txBody>
      </p:sp>
      <p:sp>
        <p:nvSpPr>
          <p:cNvPr id="13315" name="Rectangle 2">
            <a:extLst>
              <a:ext uri="{FF2B5EF4-FFF2-40B4-BE49-F238E27FC236}">
                <a16:creationId xmlns:a16="http://schemas.microsoft.com/office/drawing/2014/main" id="{4965AF6B-A2A2-40F4-9520-10469760F227}"/>
              </a:ext>
            </a:extLst>
          </p:cNvPr>
          <p:cNvSpPr>
            <a:spLocks noChangeArrowheads="1" noTextEdit="1"/>
          </p:cNvSpPr>
          <p:nvPr>
            <p:ph type="sldImg"/>
          </p:nvPr>
        </p:nvSpPr>
        <p:spPr>
          <a:solidFill>
            <a:srgbClr val="FFFFFF"/>
          </a:solidFill>
          <a:ln/>
        </p:spPr>
      </p:sp>
      <p:sp>
        <p:nvSpPr>
          <p:cNvPr id="13316" name="Rectangle 3">
            <a:extLst>
              <a:ext uri="{FF2B5EF4-FFF2-40B4-BE49-F238E27FC236}">
                <a16:creationId xmlns:a16="http://schemas.microsoft.com/office/drawing/2014/main" id="{08F05DCF-1ABD-440E-98CB-8C09885C8E90}"/>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7DEDF23-ED81-43CB-B138-84733A7F2B4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2DB941C-E423-4E6E-A0E7-F6DA1A2C9C50}" type="slidenum">
              <a:rPr lang="en-US" altLang="es-CO" sz="1200" smtClean="0"/>
              <a:pPr/>
              <a:t>50</a:t>
            </a:fld>
            <a:endParaRPr lang="en-US" altLang="es-CO" sz="1200"/>
          </a:p>
        </p:txBody>
      </p:sp>
      <p:sp>
        <p:nvSpPr>
          <p:cNvPr id="105475" name="Rectangle 2">
            <a:extLst>
              <a:ext uri="{FF2B5EF4-FFF2-40B4-BE49-F238E27FC236}">
                <a16:creationId xmlns:a16="http://schemas.microsoft.com/office/drawing/2014/main" id="{CB90BE55-2709-4733-BC9F-5879ADC0FEA1}"/>
              </a:ext>
            </a:extLst>
          </p:cNvPr>
          <p:cNvSpPr>
            <a:spLocks noChangeArrowheads="1" noTextEdit="1"/>
          </p:cNvSpPr>
          <p:nvPr>
            <p:ph type="sldImg"/>
          </p:nvPr>
        </p:nvSpPr>
        <p:spPr>
          <a:ln/>
        </p:spPr>
      </p:sp>
      <p:sp>
        <p:nvSpPr>
          <p:cNvPr id="105476" name="Rectangle 3">
            <a:extLst>
              <a:ext uri="{FF2B5EF4-FFF2-40B4-BE49-F238E27FC236}">
                <a16:creationId xmlns:a16="http://schemas.microsoft.com/office/drawing/2014/main" id="{AEB83173-0750-4363-9BE1-EDD49792627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0CC9B46E-2FEE-4FF9-9C9D-AA4935E86B4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C9504DA-D4E9-4E7E-8EBE-60D60C9368A6}" type="slidenum">
              <a:rPr lang="en-US" altLang="es-CO" sz="1200" smtClean="0"/>
              <a:pPr/>
              <a:t>51</a:t>
            </a:fld>
            <a:endParaRPr lang="en-US" altLang="es-CO" sz="1200"/>
          </a:p>
        </p:txBody>
      </p:sp>
      <p:sp>
        <p:nvSpPr>
          <p:cNvPr id="107523" name="Rectangle 2">
            <a:extLst>
              <a:ext uri="{FF2B5EF4-FFF2-40B4-BE49-F238E27FC236}">
                <a16:creationId xmlns:a16="http://schemas.microsoft.com/office/drawing/2014/main" id="{A1209899-475A-488B-82B6-F00DA69A5B39}"/>
              </a:ext>
            </a:extLst>
          </p:cNvPr>
          <p:cNvSpPr>
            <a:spLocks noChangeArrowheads="1" noTextEdit="1"/>
          </p:cNvSpPr>
          <p:nvPr>
            <p:ph type="sldImg"/>
          </p:nvPr>
        </p:nvSpPr>
        <p:spPr>
          <a:ln/>
        </p:spPr>
      </p:sp>
      <p:sp>
        <p:nvSpPr>
          <p:cNvPr id="107524" name="Rectangle 3">
            <a:extLst>
              <a:ext uri="{FF2B5EF4-FFF2-40B4-BE49-F238E27FC236}">
                <a16:creationId xmlns:a16="http://schemas.microsoft.com/office/drawing/2014/main" id="{C879D931-F09A-4092-93D3-D0E53F4A35B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591A95F4-4A89-4117-82FE-1F1BC58018A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CE929A0-964D-4ED6-B364-CDBDB3ABEF9F}" type="slidenum">
              <a:rPr lang="en-US" altLang="es-CO" sz="1200" smtClean="0"/>
              <a:pPr/>
              <a:t>52</a:t>
            </a:fld>
            <a:endParaRPr lang="en-US" altLang="es-CO" sz="1200"/>
          </a:p>
        </p:txBody>
      </p:sp>
      <p:sp>
        <p:nvSpPr>
          <p:cNvPr id="109571" name="Rectangle 2">
            <a:extLst>
              <a:ext uri="{FF2B5EF4-FFF2-40B4-BE49-F238E27FC236}">
                <a16:creationId xmlns:a16="http://schemas.microsoft.com/office/drawing/2014/main" id="{7C5D628F-0105-4A89-A869-380BBCAEB534}"/>
              </a:ext>
            </a:extLst>
          </p:cNvPr>
          <p:cNvSpPr>
            <a:spLocks noChangeArrowheads="1" noTextEdit="1"/>
          </p:cNvSpPr>
          <p:nvPr>
            <p:ph type="sldImg"/>
          </p:nvPr>
        </p:nvSpPr>
        <p:spPr>
          <a:solidFill>
            <a:srgbClr val="FFFFFF"/>
          </a:solidFill>
          <a:ln/>
        </p:spPr>
      </p:sp>
      <p:sp>
        <p:nvSpPr>
          <p:cNvPr id="109572" name="Rectangle 3">
            <a:extLst>
              <a:ext uri="{FF2B5EF4-FFF2-40B4-BE49-F238E27FC236}">
                <a16:creationId xmlns:a16="http://schemas.microsoft.com/office/drawing/2014/main" id="{5A99434E-55D0-46CF-BDC0-D5B7A075901E}"/>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10143FDD-7E7A-44AE-B51C-3C23787858E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3ABFA9A-F7CC-4252-A990-5498895C6045}" type="slidenum">
              <a:rPr lang="en-US" altLang="es-CO" sz="1200" smtClean="0"/>
              <a:pPr/>
              <a:t>53</a:t>
            </a:fld>
            <a:endParaRPr lang="en-US" altLang="es-CO" sz="1200"/>
          </a:p>
        </p:txBody>
      </p:sp>
      <p:sp>
        <p:nvSpPr>
          <p:cNvPr id="111619" name="Rectangle 2">
            <a:extLst>
              <a:ext uri="{FF2B5EF4-FFF2-40B4-BE49-F238E27FC236}">
                <a16:creationId xmlns:a16="http://schemas.microsoft.com/office/drawing/2014/main" id="{E107981C-887E-4728-9439-5E15EDA3789D}"/>
              </a:ext>
            </a:extLst>
          </p:cNvPr>
          <p:cNvSpPr>
            <a:spLocks noChangeArrowheads="1" noTextEdit="1"/>
          </p:cNvSpPr>
          <p:nvPr>
            <p:ph type="sldImg"/>
          </p:nvPr>
        </p:nvSpPr>
        <p:spPr>
          <a:solidFill>
            <a:srgbClr val="FFFFFF"/>
          </a:solidFill>
          <a:ln/>
        </p:spPr>
      </p:sp>
      <p:sp>
        <p:nvSpPr>
          <p:cNvPr id="111620" name="Rectangle 3">
            <a:extLst>
              <a:ext uri="{FF2B5EF4-FFF2-40B4-BE49-F238E27FC236}">
                <a16:creationId xmlns:a16="http://schemas.microsoft.com/office/drawing/2014/main" id="{B54164E4-EFF0-4C08-B41A-263C337FDE66}"/>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75756E19-5EF2-4E1B-828D-275FD93C2A6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A153E1A-8789-4AB7-AE6D-57A45D431911}" type="slidenum">
              <a:rPr lang="en-US" altLang="es-CO" sz="1200" smtClean="0"/>
              <a:pPr/>
              <a:t>54</a:t>
            </a:fld>
            <a:endParaRPr lang="en-US" altLang="es-CO" sz="1200"/>
          </a:p>
        </p:txBody>
      </p:sp>
      <p:sp>
        <p:nvSpPr>
          <p:cNvPr id="113667" name="Rectangle 2">
            <a:extLst>
              <a:ext uri="{FF2B5EF4-FFF2-40B4-BE49-F238E27FC236}">
                <a16:creationId xmlns:a16="http://schemas.microsoft.com/office/drawing/2014/main" id="{DB691C2F-B7A2-4D0F-9DD2-EBE21B2F6D7C}"/>
              </a:ext>
            </a:extLst>
          </p:cNvPr>
          <p:cNvSpPr>
            <a:spLocks noChangeArrowheads="1" noTextEdit="1"/>
          </p:cNvSpPr>
          <p:nvPr>
            <p:ph type="sldImg"/>
          </p:nvPr>
        </p:nvSpPr>
        <p:spPr>
          <a:solidFill>
            <a:srgbClr val="FFFFFF"/>
          </a:solidFill>
          <a:ln/>
        </p:spPr>
      </p:sp>
      <p:sp>
        <p:nvSpPr>
          <p:cNvPr id="113668" name="Rectangle 3">
            <a:extLst>
              <a:ext uri="{FF2B5EF4-FFF2-40B4-BE49-F238E27FC236}">
                <a16:creationId xmlns:a16="http://schemas.microsoft.com/office/drawing/2014/main" id="{D0A836DB-EA6C-4F48-B61D-FC1339A81373}"/>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F5BEDDE1-8365-4A4E-8835-40E8CE7269E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0D4FDB9-1E36-422D-9890-F9C2545E92A5}" type="slidenum">
              <a:rPr lang="en-US" altLang="es-CO" sz="1200" smtClean="0"/>
              <a:pPr/>
              <a:t>55</a:t>
            </a:fld>
            <a:endParaRPr lang="en-US" altLang="es-CO" sz="1200"/>
          </a:p>
        </p:txBody>
      </p:sp>
      <p:sp>
        <p:nvSpPr>
          <p:cNvPr id="115715" name="Rectangle 2">
            <a:extLst>
              <a:ext uri="{FF2B5EF4-FFF2-40B4-BE49-F238E27FC236}">
                <a16:creationId xmlns:a16="http://schemas.microsoft.com/office/drawing/2014/main" id="{49842100-32A0-4A81-90B0-41803433CCAA}"/>
              </a:ext>
            </a:extLst>
          </p:cNvPr>
          <p:cNvSpPr>
            <a:spLocks noChangeArrowheads="1" noTextEdit="1"/>
          </p:cNvSpPr>
          <p:nvPr>
            <p:ph type="sldImg"/>
          </p:nvPr>
        </p:nvSpPr>
        <p:spPr>
          <a:solidFill>
            <a:srgbClr val="FFFFFF"/>
          </a:solidFill>
          <a:ln/>
        </p:spPr>
      </p:sp>
      <p:sp>
        <p:nvSpPr>
          <p:cNvPr id="115716" name="Rectangle 3">
            <a:extLst>
              <a:ext uri="{FF2B5EF4-FFF2-40B4-BE49-F238E27FC236}">
                <a16:creationId xmlns:a16="http://schemas.microsoft.com/office/drawing/2014/main" id="{06645125-E01A-4A4D-84CE-5BFE0DEBB162}"/>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610E3089-4533-44B1-8013-5E6C8EAF533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B240421-15D1-4045-8DA6-4BCAA4C43F13}" type="slidenum">
              <a:rPr lang="en-US" altLang="es-CO" sz="1200" smtClean="0"/>
              <a:pPr/>
              <a:t>56</a:t>
            </a:fld>
            <a:endParaRPr lang="en-US" altLang="es-CO" sz="1200"/>
          </a:p>
        </p:txBody>
      </p:sp>
      <p:sp>
        <p:nvSpPr>
          <p:cNvPr id="117763" name="Rectangle 2">
            <a:extLst>
              <a:ext uri="{FF2B5EF4-FFF2-40B4-BE49-F238E27FC236}">
                <a16:creationId xmlns:a16="http://schemas.microsoft.com/office/drawing/2014/main" id="{5884F1A1-AA2C-445B-A87F-F2F20A2F1FD2}"/>
              </a:ext>
            </a:extLst>
          </p:cNvPr>
          <p:cNvSpPr>
            <a:spLocks noChangeArrowheads="1" noTextEdit="1"/>
          </p:cNvSpPr>
          <p:nvPr>
            <p:ph type="sldImg"/>
          </p:nvPr>
        </p:nvSpPr>
        <p:spPr>
          <a:solidFill>
            <a:srgbClr val="FFFFFF"/>
          </a:solidFill>
          <a:ln/>
        </p:spPr>
      </p:sp>
      <p:sp>
        <p:nvSpPr>
          <p:cNvPr id="117764" name="Rectangle 3">
            <a:extLst>
              <a:ext uri="{FF2B5EF4-FFF2-40B4-BE49-F238E27FC236}">
                <a16:creationId xmlns:a16="http://schemas.microsoft.com/office/drawing/2014/main" id="{7433E990-79EA-4BE3-B32F-264FFB4C4A4C}"/>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9B386DB5-4EC5-47C5-859F-37E5642F304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570DBB5-A800-418B-B7AE-4AB949E1E25A}" type="slidenum">
              <a:rPr lang="en-US" altLang="es-CO" sz="1200" smtClean="0"/>
              <a:pPr/>
              <a:t>57</a:t>
            </a:fld>
            <a:endParaRPr lang="en-US" altLang="es-CO" sz="1200"/>
          </a:p>
        </p:txBody>
      </p:sp>
      <p:sp>
        <p:nvSpPr>
          <p:cNvPr id="119811" name="Rectangle 2">
            <a:extLst>
              <a:ext uri="{FF2B5EF4-FFF2-40B4-BE49-F238E27FC236}">
                <a16:creationId xmlns:a16="http://schemas.microsoft.com/office/drawing/2014/main" id="{5C4ECCE4-4E4F-4151-AACE-4658F60B1414}"/>
              </a:ext>
            </a:extLst>
          </p:cNvPr>
          <p:cNvSpPr>
            <a:spLocks noChangeArrowheads="1" noTextEdit="1"/>
          </p:cNvSpPr>
          <p:nvPr>
            <p:ph type="sldImg"/>
          </p:nvPr>
        </p:nvSpPr>
        <p:spPr>
          <a:solidFill>
            <a:srgbClr val="FFFFFF"/>
          </a:solidFill>
          <a:ln/>
        </p:spPr>
      </p:sp>
      <p:sp>
        <p:nvSpPr>
          <p:cNvPr id="119812" name="Rectangle 3">
            <a:extLst>
              <a:ext uri="{FF2B5EF4-FFF2-40B4-BE49-F238E27FC236}">
                <a16:creationId xmlns:a16="http://schemas.microsoft.com/office/drawing/2014/main" id="{DA1CF1B5-10D8-4D3F-82F5-532031EFB1B9}"/>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4B8C5A04-4EBB-4E3B-95D1-06B8D2D8577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3C34DC3-319E-4043-AFB3-B8B4F361D9E4}" type="slidenum">
              <a:rPr lang="en-US" altLang="es-CO" sz="1200" smtClean="0"/>
              <a:pPr/>
              <a:t>58</a:t>
            </a:fld>
            <a:endParaRPr lang="en-US" altLang="es-CO" sz="1200"/>
          </a:p>
        </p:txBody>
      </p:sp>
      <p:sp>
        <p:nvSpPr>
          <p:cNvPr id="121859" name="Rectangle 2">
            <a:extLst>
              <a:ext uri="{FF2B5EF4-FFF2-40B4-BE49-F238E27FC236}">
                <a16:creationId xmlns:a16="http://schemas.microsoft.com/office/drawing/2014/main" id="{25B69F6F-CB35-4C49-9BA0-7B30E3A02CFE}"/>
              </a:ext>
            </a:extLst>
          </p:cNvPr>
          <p:cNvSpPr>
            <a:spLocks noChangeArrowheads="1" noTextEdit="1"/>
          </p:cNvSpPr>
          <p:nvPr>
            <p:ph type="sldImg"/>
          </p:nvPr>
        </p:nvSpPr>
        <p:spPr>
          <a:solidFill>
            <a:srgbClr val="FFFFFF"/>
          </a:solidFill>
          <a:ln/>
        </p:spPr>
      </p:sp>
      <p:sp>
        <p:nvSpPr>
          <p:cNvPr id="121860" name="Rectangle 3">
            <a:extLst>
              <a:ext uri="{FF2B5EF4-FFF2-40B4-BE49-F238E27FC236}">
                <a16:creationId xmlns:a16="http://schemas.microsoft.com/office/drawing/2014/main" id="{B088B12B-D126-42BC-8380-770919DB8E30}"/>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8BF06279-0BD1-4FE1-A98F-B2A9665BA60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E6C488F-639F-4E1F-80A0-F554FD867A67}" type="slidenum">
              <a:rPr lang="en-US" altLang="es-CO" sz="1200" smtClean="0"/>
              <a:pPr/>
              <a:t>59</a:t>
            </a:fld>
            <a:endParaRPr lang="en-US" altLang="es-CO" sz="1200"/>
          </a:p>
        </p:txBody>
      </p:sp>
      <p:sp>
        <p:nvSpPr>
          <p:cNvPr id="123907" name="Rectangle 2">
            <a:extLst>
              <a:ext uri="{FF2B5EF4-FFF2-40B4-BE49-F238E27FC236}">
                <a16:creationId xmlns:a16="http://schemas.microsoft.com/office/drawing/2014/main" id="{6C6AE3BC-336C-4014-9397-276FF6B5DA6E}"/>
              </a:ext>
            </a:extLst>
          </p:cNvPr>
          <p:cNvSpPr>
            <a:spLocks noChangeArrowheads="1" noTextEdit="1"/>
          </p:cNvSpPr>
          <p:nvPr>
            <p:ph type="sldImg"/>
          </p:nvPr>
        </p:nvSpPr>
        <p:spPr>
          <a:solidFill>
            <a:srgbClr val="FFFFFF"/>
          </a:solidFill>
          <a:ln/>
        </p:spPr>
      </p:sp>
      <p:sp>
        <p:nvSpPr>
          <p:cNvPr id="123908" name="Rectangle 3">
            <a:extLst>
              <a:ext uri="{FF2B5EF4-FFF2-40B4-BE49-F238E27FC236}">
                <a16:creationId xmlns:a16="http://schemas.microsoft.com/office/drawing/2014/main" id="{D0A00E73-ABAC-478A-88ED-B0C3252D9D9C}"/>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C5C30444-D001-4CF7-8F24-A94EE975B4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2EB3619-289C-42DB-839E-AC809E955B36}" type="slidenum">
              <a:rPr lang="en-US" altLang="es-CO" sz="1200" smtClean="0"/>
              <a:pPr/>
              <a:t>6</a:t>
            </a:fld>
            <a:endParaRPr lang="en-US" altLang="es-CO" sz="1200"/>
          </a:p>
        </p:txBody>
      </p:sp>
      <p:sp>
        <p:nvSpPr>
          <p:cNvPr id="15363" name="Rectangle 2">
            <a:extLst>
              <a:ext uri="{FF2B5EF4-FFF2-40B4-BE49-F238E27FC236}">
                <a16:creationId xmlns:a16="http://schemas.microsoft.com/office/drawing/2014/main" id="{E8952440-86DF-42CC-8ED2-17E821E4BC04}"/>
              </a:ext>
            </a:extLst>
          </p:cNvPr>
          <p:cNvSpPr>
            <a:spLocks noChangeArrowheads="1" noTextEdit="1"/>
          </p:cNvSpPr>
          <p:nvPr>
            <p:ph type="sldImg"/>
          </p:nvPr>
        </p:nvSpPr>
        <p:spPr>
          <a:ln/>
        </p:spPr>
      </p:sp>
      <p:sp>
        <p:nvSpPr>
          <p:cNvPr id="15364" name="Rectangle 3">
            <a:extLst>
              <a:ext uri="{FF2B5EF4-FFF2-40B4-BE49-F238E27FC236}">
                <a16:creationId xmlns:a16="http://schemas.microsoft.com/office/drawing/2014/main" id="{8316A51F-4AE3-470E-B343-C66520B3098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5E2B3DC2-7A19-45CD-A882-26878796DA9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97C7772-CE77-4D25-9196-9CAC4C9A0A19}" type="slidenum">
              <a:rPr lang="en-US" altLang="es-CO" sz="1200" smtClean="0"/>
              <a:pPr/>
              <a:t>60</a:t>
            </a:fld>
            <a:endParaRPr lang="en-US" altLang="es-CO" sz="1200"/>
          </a:p>
        </p:txBody>
      </p:sp>
      <p:sp>
        <p:nvSpPr>
          <p:cNvPr id="125955" name="Rectangle 2">
            <a:extLst>
              <a:ext uri="{FF2B5EF4-FFF2-40B4-BE49-F238E27FC236}">
                <a16:creationId xmlns:a16="http://schemas.microsoft.com/office/drawing/2014/main" id="{E4AA83AA-F792-4B18-A6CD-8C7B05D0E34D}"/>
              </a:ext>
            </a:extLst>
          </p:cNvPr>
          <p:cNvSpPr>
            <a:spLocks noChangeArrowheads="1" noTextEdit="1"/>
          </p:cNvSpPr>
          <p:nvPr>
            <p:ph type="sldImg"/>
          </p:nvPr>
        </p:nvSpPr>
        <p:spPr>
          <a:solidFill>
            <a:srgbClr val="FFFFFF"/>
          </a:solidFill>
          <a:ln/>
        </p:spPr>
      </p:sp>
      <p:sp>
        <p:nvSpPr>
          <p:cNvPr id="125956" name="Rectangle 3">
            <a:extLst>
              <a:ext uri="{FF2B5EF4-FFF2-40B4-BE49-F238E27FC236}">
                <a16:creationId xmlns:a16="http://schemas.microsoft.com/office/drawing/2014/main" id="{6166CF46-F384-4E6F-AC5E-A5BBB558D2CD}"/>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9BC264B1-CEFA-4D89-94DA-3D91DAC239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18698A1-86D3-47D5-9C89-00F6BD4699DA}" type="slidenum">
              <a:rPr lang="en-US" altLang="es-CO" sz="1200" smtClean="0"/>
              <a:pPr/>
              <a:t>61</a:t>
            </a:fld>
            <a:endParaRPr lang="en-US" altLang="es-CO" sz="1200"/>
          </a:p>
        </p:txBody>
      </p:sp>
      <p:sp>
        <p:nvSpPr>
          <p:cNvPr id="128003" name="Rectangle 2">
            <a:extLst>
              <a:ext uri="{FF2B5EF4-FFF2-40B4-BE49-F238E27FC236}">
                <a16:creationId xmlns:a16="http://schemas.microsoft.com/office/drawing/2014/main" id="{FEBE0DF0-E9B7-4149-BFC3-84C16B0F2CDA}"/>
              </a:ext>
            </a:extLst>
          </p:cNvPr>
          <p:cNvSpPr>
            <a:spLocks noChangeArrowheads="1" noTextEdit="1"/>
          </p:cNvSpPr>
          <p:nvPr>
            <p:ph type="sldImg"/>
          </p:nvPr>
        </p:nvSpPr>
        <p:spPr>
          <a:solidFill>
            <a:srgbClr val="FFFFFF"/>
          </a:solidFill>
          <a:ln/>
        </p:spPr>
      </p:sp>
      <p:sp>
        <p:nvSpPr>
          <p:cNvPr id="128004" name="Rectangle 3">
            <a:extLst>
              <a:ext uri="{FF2B5EF4-FFF2-40B4-BE49-F238E27FC236}">
                <a16:creationId xmlns:a16="http://schemas.microsoft.com/office/drawing/2014/main" id="{65DD639B-19D5-422D-B31B-3F1656F0B3EF}"/>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46618031-3B50-4092-9222-5016BF8BC54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31A155C-3924-4B64-AD67-6559054D07E5}" type="slidenum">
              <a:rPr lang="en-US" altLang="es-CO" sz="1200" smtClean="0"/>
              <a:pPr/>
              <a:t>62</a:t>
            </a:fld>
            <a:endParaRPr lang="en-US" altLang="es-CO" sz="1200"/>
          </a:p>
        </p:txBody>
      </p:sp>
      <p:sp>
        <p:nvSpPr>
          <p:cNvPr id="130051" name="Rectangle 2">
            <a:extLst>
              <a:ext uri="{FF2B5EF4-FFF2-40B4-BE49-F238E27FC236}">
                <a16:creationId xmlns:a16="http://schemas.microsoft.com/office/drawing/2014/main" id="{56E8ABD6-71C0-4374-A75F-DF2DA42809DB}"/>
              </a:ext>
            </a:extLst>
          </p:cNvPr>
          <p:cNvSpPr>
            <a:spLocks noChangeArrowheads="1" noTextEdit="1"/>
          </p:cNvSpPr>
          <p:nvPr>
            <p:ph type="sldImg"/>
          </p:nvPr>
        </p:nvSpPr>
        <p:spPr>
          <a:solidFill>
            <a:srgbClr val="FFFFFF"/>
          </a:solidFill>
          <a:ln/>
        </p:spPr>
      </p:sp>
      <p:sp>
        <p:nvSpPr>
          <p:cNvPr id="130052" name="Rectangle 3">
            <a:extLst>
              <a:ext uri="{FF2B5EF4-FFF2-40B4-BE49-F238E27FC236}">
                <a16:creationId xmlns:a16="http://schemas.microsoft.com/office/drawing/2014/main" id="{B12FE2C5-36B5-432B-BC9D-F35892CFBE7B}"/>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5F5C0661-8DDC-4E35-8BFD-1C77E87ED70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666D5A3-1973-4261-B80D-3B7C5249F1AC}" type="slidenum">
              <a:rPr lang="en-US" altLang="es-CO" sz="1200" smtClean="0"/>
              <a:pPr/>
              <a:t>63</a:t>
            </a:fld>
            <a:endParaRPr lang="en-US" altLang="es-CO" sz="1200"/>
          </a:p>
        </p:txBody>
      </p:sp>
      <p:sp>
        <p:nvSpPr>
          <p:cNvPr id="132099" name="Rectangle 2">
            <a:extLst>
              <a:ext uri="{FF2B5EF4-FFF2-40B4-BE49-F238E27FC236}">
                <a16:creationId xmlns:a16="http://schemas.microsoft.com/office/drawing/2014/main" id="{44CCAB96-212D-4716-A0A1-5A7B5A5628BE}"/>
              </a:ext>
            </a:extLst>
          </p:cNvPr>
          <p:cNvSpPr>
            <a:spLocks noChangeArrowheads="1" noTextEdit="1"/>
          </p:cNvSpPr>
          <p:nvPr>
            <p:ph type="sldImg"/>
          </p:nvPr>
        </p:nvSpPr>
        <p:spPr>
          <a:solidFill>
            <a:srgbClr val="FFFFFF"/>
          </a:solidFill>
          <a:ln/>
        </p:spPr>
      </p:sp>
      <p:sp>
        <p:nvSpPr>
          <p:cNvPr id="132100" name="Rectangle 3">
            <a:extLst>
              <a:ext uri="{FF2B5EF4-FFF2-40B4-BE49-F238E27FC236}">
                <a16:creationId xmlns:a16="http://schemas.microsoft.com/office/drawing/2014/main" id="{D267E1EF-861C-4986-94FC-2C2450C4DD7F}"/>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6C9B031C-4E4E-43E8-96BB-3E05ED6D95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547C259-0BF0-4022-9540-B05B988666C4}" type="slidenum">
              <a:rPr lang="en-US" altLang="es-CO" sz="1200" smtClean="0"/>
              <a:pPr/>
              <a:t>64</a:t>
            </a:fld>
            <a:endParaRPr lang="en-US" altLang="es-CO" sz="1200"/>
          </a:p>
        </p:txBody>
      </p:sp>
      <p:sp>
        <p:nvSpPr>
          <p:cNvPr id="134147" name="Rectangle 2">
            <a:extLst>
              <a:ext uri="{FF2B5EF4-FFF2-40B4-BE49-F238E27FC236}">
                <a16:creationId xmlns:a16="http://schemas.microsoft.com/office/drawing/2014/main" id="{E85C417C-6A43-4A7E-BB9E-A9CC07AA42BB}"/>
              </a:ext>
            </a:extLst>
          </p:cNvPr>
          <p:cNvSpPr>
            <a:spLocks noChangeArrowheads="1" noTextEdit="1"/>
          </p:cNvSpPr>
          <p:nvPr>
            <p:ph type="sldImg"/>
          </p:nvPr>
        </p:nvSpPr>
        <p:spPr>
          <a:solidFill>
            <a:srgbClr val="FFFFFF"/>
          </a:solidFill>
          <a:ln/>
        </p:spPr>
      </p:sp>
      <p:sp>
        <p:nvSpPr>
          <p:cNvPr id="134148" name="Rectangle 3">
            <a:extLst>
              <a:ext uri="{FF2B5EF4-FFF2-40B4-BE49-F238E27FC236}">
                <a16:creationId xmlns:a16="http://schemas.microsoft.com/office/drawing/2014/main" id="{5F5B4550-6EC2-444E-9082-4D814AA4D664}"/>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8A365697-FF54-4698-9DB5-6A8B047F487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33C32C-C474-4E44-AF7F-E1C257A013FF}" type="slidenum">
              <a:rPr lang="en-US" altLang="es-CO" sz="1200" smtClean="0"/>
              <a:pPr/>
              <a:t>65</a:t>
            </a:fld>
            <a:endParaRPr lang="en-US" altLang="es-CO" sz="1200"/>
          </a:p>
        </p:txBody>
      </p:sp>
      <p:sp>
        <p:nvSpPr>
          <p:cNvPr id="136195" name="Rectangle 2">
            <a:extLst>
              <a:ext uri="{FF2B5EF4-FFF2-40B4-BE49-F238E27FC236}">
                <a16:creationId xmlns:a16="http://schemas.microsoft.com/office/drawing/2014/main" id="{9DBF0B1E-BA49-4DBB-8A5E-46F0F879B0D5}"/>
              </a:ext>
            </a:extLst>
          </p:cNvPr>
          <p:cNvSpPr>
            <a:spLocks noChangeArrowheads="1" noTextEdit="1"/>
          </p:cNvSpPr>
          <p:nvPr>
            <p:ph type="sldImg"/>
          </p:nvPr>
        </p:nvSpPr>
        <p:spPr>
          <a:solidFill>
            <a:srgbClr val="FFFFFF"/>
          </a:solidFill>
          <a:ln/>
        </p:spPr>
      </p:sp>
      <p:sp>
        <p:nvSpPr>
          <p:cNvPr id="136196" name="Rectangle 3">
            <a:extLst>
              <a:ext uri="{FF2B5EF4-FFF2-40B4-BE49-F238E27FC236}">
                <a16:creationId xmlns:a16="http://schemas.microsoft.com/office/drawing/2014/main" id="{723592B8-196E-4534-A522-3FFC0159D0DC}"/>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821E4C29-DB10-4FF2-AE13-0D5A94A0B6E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9AFE990-6CFC-4687-9EDC-92BE79C05163}" type="slidenum">
              <a:rPr lang="en-US" altLang="es-CO" sz="1200" smtClean="0"/>
              <a:pPr/>
              <a:t>66</a:t>
            </a:fld>
            <a:endParaRPr lang="en-US" altLang="es-CO" sz="1200"/>
          </a:p>
        </p:txBody>
      </p:sp>
      <p:sp>
        <p:nvSpPr>
          <p:cNvPr id="138243" name="Rectangle 2">
            <a:extLst>
              <a:ext uri="{FF2B5EF4-FFF2-40B4-BE49-F238E27FC236}">
                <a16:creationId xmlns:a16="http://schemas.microsoft.com/office/drawing/2014/main" id="{CCC201D1-750E-4D4B-9790-B212550C7278}"/>
              </a:ext>
            </a:extLst>
          </p:cNvPr>
          <p:cNvSpPr>
            <a:spLocks noChangeArrowheads="1" noTextEdit="1"/>
          </p:cNvSpPr>
          <p:nvPr>
            <p:ph type="sldImg"/>
          </p:nvPr>
        </p:nvSpPr>
        <p:spPr>
          <a:solidFill>
            <a:srgbClr val="FFFFFF"/>
          </a:solidFill>
          <a:ln/>
        </p:spPr>
      </p:sp>
      <p:sp>
        <p:nvSpPr>
          <p:cNvPr id="138244" name="Rectangle 3">
            <a:extLst>
              <a:ext uri="{FF2B5EF4-FFF2-40B4-BE49-F238E27FC236}">
                <a16:creationId xmlns:a16="http://schemas.microsoft.com/office/drawing/2014/main" id="{D77AAD14-A2E8-4B2E-A65A-BBA643DDD653}"/>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93414DA5-AEF1-4DD3-853D-8A6C71243D0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37AFAEC-B71B-40A4-AE78-C9D2680F396C}" type="slidenum">
              <a:rPr lang="en-US" altLang="es-CO" sz="1200" smtClean="0"/>
              <a:pPr/>
              <a:t>67</a:t>
            </a:fld>
            <a:endParaRPr lang="en-US" altLang="es-CO" sz="1200"/>
          </a:p>
        </p:txBody>
      </p:sp>
      <p:sp>
        <p:nvSpPr>
          <p:cNvPr id="140291" name="Rectangle 2">
            <a:extLst>
              <a:ext uri="{FF2B5EF4-FFF2-40B4-BE49-F238E27FC236}">
                <a16:creationId xmlns:a16="http://schemas.microsoft.com/office/drawing/2014/main" id="{8669F2EF-6B70-4FD4-8317-0EBF819A72BF}"/>
              </a:ext>
            </a:extLst>
          </p:cNvPr>
          <p:cNvSpPr>
            <a:spLocks noChangeArrowheads="1" noTextEdit="1"/>
          </p:cNvSpPr>
          <p:nvPr>
            <p:ph type="sldImg"/>
          </p:nvPr>
        </p:nvSpPr>
        <p:spPr>
          <a:solidFill>
            <a:srgbClr val="FFFFFF"/>
          </a:solidFill>
          <a:ln/>
        </p:spPr>
      </p:sp>
      <p:sp>
        <p:nvSpPr>
          <p:cNvPr id="140292" name="Rectangle 3">
            <a:extLst>
              <a:ext uri="{FF2B5EF4-FFF2-40B4-BE49-F238E27FC236}">
                <a16:creationId xmlns:a16="http://schemas.microsoft.com/office/drawing/2014/main" id="{FC318176-36F4-4D3E-B0B3-25C6D394583E}"/>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95B2AE2C-466E-4241-8FB3-971007C2854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489FA3E-5634-4868-BE47-AB7ADF14988D}" type="slidenum">
              <a:rPr lang="en-US" altLang="es-CO" sz="1200" smtClean="0"/>
              <a:pPr/>
              <a:t>68</a:t>
            </a:fld>
            <a:endParaRPr lang="en-US" altLang="es-CO" sz="1200"/>
          </a:p>
        </p:txBody>
      </p:sp>
      <p:sp>
        <p:nvSpPr>
          <p:cNvPr id="142339" name="Rectangle 2">
            <a:extLst>
              <a:ext uri="{FF2B5EF4-FFF2-40B4-BE49-F238E27FC236}">
                <a16:creationId xmlns:a16="http://schemas.microsoft.com/office/drawing/2014/main" id="{51B77ECB-A143-4921-BC89-CC3056387736}"/>
              </a:ext>
            </a:extLst>
          </p:cNvPr>
          <p:cNvSpPr>
            <a:spLocks noChangeArrowheads="1" noTextEdit="1"/>
          </p:cNvSpPr>
          <p:nvPr>
            <p:ph type="sldImg"/>
          </p:nvPr>
        </p:nvSpPr>
        <p:spPr>
          <a:solidFill>
            <a:srgbClr val="FFFFFF"/>
          </a:solidFill>
          <a:ln/>
        </p:spPr>
      </p:sp>
      <p:sp>
        <p:nvSpPr>
          <p:cNvPr id="142340" name="Rectangle 3">
            <a:extLst>
              <a:ext uri="{FF2B5EF4-FFF2-40B4-BE49-F238E27FC236}">
                <a16:creationId xmlns:a16="http://schemas.microsoft.com/office/drawing/2014/main" id="{F785C752-76EB-4ABD-BFA5-4CF162DF64FC}"/>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A1A32C38-DFCC-4BF8-8DD4-EE4BA1EB5E9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74759E7-2413-4442-A0A3-DC13C20FAF05}" type="slidenum">
              <a:rPr lang="en-US" altLang="es-CO" sz="1200" smtClean="0"/>
              <a:pPr/>
              <a:t>69</a:t>
            </a:fld>
            <a:endParaRPr lang="en-US" altLang="es-CO" sz="1200"/>
          </a:p>
        </p:txBody>
      </p:sp>
      <p:sp>
        <p:nvSpPr>
          <p:cNvPr id="144387" name="Rectangle 2">
            <a:extLst>
              <a:ext uri="{FF2B5EF4-FFF2-40B4-BE49-F238E27FC236}">
                <a16:creationId xmlns:a16="http://schemas.microsoft.com/office/drawing/2014/main" id="{AE5F3428-4E1B-4546-9BE6-BCA8A4F26B6A}"/>
              </a:ext>
            </a:extLst>
          </p:cNvPr>
          <p:cNvSpPr>
            <a:spLocks noChangeArrowheads="1" noTextEdit="1"/>
          </p:cNvSpPr>
          <p:nvPr>
            <p:ph type="sldImg"/>
          </p:nvPr>
        </p:nvSpPr>
        <p:spPr>
          <a:solidFill>
            <a:srgbClr val="FFFFFF"/>
          </a:solidFill>
          <a:ln/>
        </p:spPr>
      </p:sp>
      <p:sp>
        <p:nvSpPr>
          <p:cNvPr id="144388" name="Rectangle 3">
            <a:extLst>
              <a:ext uri="{FF2B5EF4-FFF2-40B4-BE49-F238E27FC236}">
                <a16:creationId xmlns:a16="http://schemas.microsoft.com/office/drawing/2014/main" id="{0A6EA220-AADE-4C49-A805-A9F19722AA47}"/>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D85F49C2-3914-49BA-842F-A9FFAFFB01D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F1B08D2-E10A-49A5-A391-D9E8FEC9C75B}" type="slidenum">
              <a:rPr lang="en-US" altLang="es-CO" sz="1200" smtClean="0"/>
              <a:pPr/>
              <a:t>7</a:t>
            </a:fld>
            <a:endParaRPr lang="en-US" altLang="es-CO" sz="1200"/>
          </a:p>
        </p:txBody>
      </p:sp>
      <p:sp>
        <p:nvSpPr>
          <p:cNvPr id="17411" name="Rectangle 2">
            <a:extLst>
              <a:ext uri="{FF2B5EF4-FFF2-40B4-BE49-F238E27FC236}">
                <a16:creationId xmlns:a16="http://schemas.microsoft.com/office/drawing/2014/main" id="{ABD0E94D-32B6-415E-ACE3-562B13C51DE8}"/>
              </a:ext>
            </a:extLst>
          </p:cNvPr>
          <p:cNvSpPr>
            <a:spLocks noChangeArrowheads="1" noTextEdit="1"/>
          </p:cNvSpPr>
          <p:nvPr>
            <p:ph type="sldImg"/>
          </p:nvPr>
        </p:nvSpPr>
        <p:spPr>
          <a:ln/>
        </p:spPr>
      </p:sp>
      <p:sp>
        <p:nvSpPr>
          <p:cNvPr id="17412" name="Rectangle 3">
            <a:extLst>
              <a:ext uri="{FF2B5EF4-FFF2-40B4-BE49-F238E27FC236}">
                <a16:creationId xmlns:a16="http://schemas.microsoft.com/office/drawing/2014/main" id="{74782B3F-338B-429A-A515-6C7F371BADC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1724308E-EBB0-4DEA-BFD6-F1D3899ED82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735C777-F45A-43FA-B219-3533F69128E9}" type="slidenum">
              <a:rPr lang="en-US" altLang="es-CO" sz="1200" smtClean="0"/>
              <a:pPr/>
              <a:t>70</a:t>
            </a:fld>
            <a:endParaRPr lang="en-US" altLang="es-CO" sz="1200"/>
          </a:p>
        </p:txBody>
      </p:sp>
      <p:sp>
        <p:nvSpPr>
          <p:cNvPr id="146435" name="Rectangle 2">
            <a:extLst>
              <a:ext uri="{FF2B5EF4-FFF2-40B4-BE49-F238E27FC236}">
                <a16:creationId xmlns:a16="http://schemas.microsoft.com/office/drawing/2014/main" id="{7919222B-D04C-43AB-B903-C2327D2D058E}"/>
              </a:ext>
            </a:extLst>
          </p:cNvPr>
          <p:cNvSpPr>
            <a:spLocks noChangeArrowheads="1" noTextEdit="1"/>
          </p:cNvSpPr>
          <p:nvPr>
            <p:ph type="sldImg"/>
          </p:nvPr>
        </p:nvSpPr>
        <p:spPr>
          <a:solidFill>
            <a:srgbClr val="FFFFFF"/>
          </a:solidFill>
          <a:ln/>
        </p:spPr>
      </p:sp>
      <p:sp>
        <p:nvSpPr>
          <p:cNvPr id="146436" name="Rectangle 3">
            <a:extLst>
              <a:ext uri="{FF2B5EF4-FFF2-40B4-BE49-F238E27FC236}">
                <a16:creationId xmlns:a16="http://schemas.microsoft.com/office/drawing/2014/main" id="{B6CCCDBD-AEE5-4FB3-801E-2205BC3E8CFE}"/>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A845242E-BA9C-4271-AFF8-E04B885B6BB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D161A6B-47C0-44B7-919F-8D9CA3E7D04E}" type="slidenum">
              <a:rPr lang="en-US" altLang="es-CO" sz="1200" smtClean="0"/>
              <a:pPr/>
              <a:t>71</a:t>
            </a:fld>
            <a:endParaRPr lang="en-US" altLang="es-CO" sz="1200"/>
          </a:p>
        </p:txBody>
      </p:sp>
      <p:sp>
        <p:nvSpPr>
          <p:cNvPr id="148483" name="Rectangle 2">
            <a:extLst>
              <a:ext uri="{FF2B5EF4-FFF2-40B4-BE49-F238E27FC236}">
                <a16:creationId xmlns:a16="http://schemas.microsoft.com/office/drawing/2014/main" id="{089E920B-AE9A-42DD-AC4A-EF07DEC0E9E0}"/>
              </a:ext>
            </a:extLst>
          </p:cNvPr>
          <p:cNvSpPr>
            <a:spLocks noChangeArrowheads="1" noTextEdit="1"/>
          </p:cNvSpPr>
          <p:nvPr>
            <p:ph type="sldImg"/>
          </p:nvPr>
        </p:nvSpPr>
        <p:spPr>
          <a:solidFill>
            <a:srgbClr val="FFFFFF"/>
          </a:solidFill>
          <a:ln/>
        </p:spPr>
      </p:sp>
      <p:sp>
        <p:nvSpPr>
          <p:cNvPr id="148484" name="Rectangle 3">
            <a:extLst>
              <a:ext uri="{FF2B5EF4-FFF2-40B4-BE49-F238E27FC236}">
                <a16:creationId xmlns:a16="http://schemas.microsoft.com/office/drawing/2014/main" id="{2F69A88D-460B-4E21-98AC-C55B0B3C3EF7}"/>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F7CCE003-B10C-48F8-9022-7F7A450A023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1E285B4-D0C5-49DB-9F0D-3F2F5E50B460}" type="slidenum">
              <a:rPr lang="en-US" altLang="es-CO" sz="1200" smtClean="0"/>
              <a:pPr/>
              <a:t>72</a:t>
            </a:fld>
            <a:endParaRPr lang="en-US" altLang="es-CO" sz="1200"/>
          </a:p>
        </p:txBody>
      </p:sp>
      <p:sp>
        <p:nvSpPr>
          <p:cNvPr id="150531" name="Rectangle 2">
            <a:extLst>
              <a:ext uri="{FF2B5EF4-FFF2-40B4-BE49-F238E27FC236}">
                <a16:creationId xmlns:a16="http://schemas.microsoft.com/office/drawing/2014/main" id="{EAD00A6A-44C2-40A1-A590-96F0CC628998}"/>
              </a:ext>
            </a:extLst>
          </p:cNvPr>
          <p:cNvSpPr>
            <a:spLocks noChangeArrowheads="1" noTextEdit="1"/>
          </p:cNvSpPr>
          <p:nvPr>
            <p:ph type="sldImg"/>
          </p:nvPr>
        </p:nvSpPr>
        <p:spPr>
          <a:solidFill>
            <a:srgbClr val="FFFFFF"/>
          </a:solidFill>
          <a:ln/>
        </p:spPr>
      </p:sp>
      <p:sp>
        <p:nvSpPr>
          <p:cNvPr id="150532" name="Rectangle 3">
            <a:extLst>
              <a:ext uri="{FF2B5EF4-FFF2-40B4-BE49-F238E27FC236}">
                <a16:creationId xmlns:a16="http://schemas.microsoft.com/office/drawing/2014/main" id="{15F6EC83-95ED-459F-8A8B-0865E3DBD687}"/>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B542351F-F7EC-423E-8476-EEDCCF88E8F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5387FC1-5B66-42FA-BC6E-F9A61A612B21}" type="slidenum">
              <a:rPr lang="en-US" altLang="es-CO" sz="1200" smtClean="0"/>
              <a:pPr/>
              <a:t>73</a:t>
            </a:fld>
            <a:endParaRPr lang="en-US" altLang="es-CO" sz="1200"/>
          </a:p>
        </p:txBody>
      </p:sp>
      <p:sp>
        <p:nvSpPr>
          <p:cNvPr id="152579" name="Rectangle 2">
            <a:extLst>
              <a:ext uri="{FF2B5EF4-FFF2-40B4-BE49-F238E27FC236}">
                <a16:creationId xmlns:a16="http://schemas.microsoft.com/office/drawing/2014/main" id="{DC59FB53-CC54-4B98-A637-389317C63B43}"/>
              </a:ext>
            </a:extLst>
          </p:cNvPr>
          <p:cNvSpPr>
            <a:spLocks noChangeArrowheads="1" noTextEdit="1"/>
          </p:cNvSpPr>
          <p:nvPr>
            <p:ph type="sldImg"/>
          </p:nvPr>
        </p:nvSpPr>
        <p:spPr>
          <a:ln/>
        </p:spPr>
      </p:sp>
      <p:sp>
        <p:nvSpPr>
          <p:cNvPr id="152580" name="Rectangle 3">
            <a:extLst>
              <a:ext uri="{FF2B5EF4-FFF2-40B4-BE49-F238E27FC236}">
                <a16:creationId xmlns:a16="http://schemas.microsoft.com/office/drawing/2014/main" id="{2F5BB2BF-024E-445E-A81C-D4A5815B8A6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0011A05B-F06E-4C23-B452-020F810E711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3AA2637-78B7-4AE5-9CE9-6CD7EFC52454}" type="slidenum">
              <a:rPr lang="en-US" altLang="es-CO" sz="1200" smtClean="0"/>
              <a:pPr/>
              <a:t>75</a:t>
            </a:fld>
            <a:endParaRPr lang="en-US" altLang="es-CO" sz="1200"/>
          </a:p>
        </p:txBody>
      </p:sp>
      <p:sp>
        <p:nvSpPr>
          <p:cNvPr id="155651" name="Rectangle 2">
            <a:extLst>
              <a:ext uri="{FF2B5EF4-FFF2-40B4-BE49-F238E27FC236}">
                <a16:creationId xmlns:a16="http://schemas.microsoft.com/office/drawing/2014/main" id="{0FD119AE-A644-4E96-8E91-C8DB9F9F5E31}"/>
              </a:ext>
            </a:extLst>
          </p:cNvPr>
          <p:cNvSpPr>
            <a:spLocks noChangeArrowheads="1" noTextEdit="1"/>
          </p:cNvSpPr>
          <p:nvPr>
            <p:ph type="sldImg"/>
          </p:nvPr>
        </p:nvSpPr>
        <p:spPr>
          <a:ln/>
        </p:spPr>
      </p:sp>
      <p:sp>
        <p:nvSpPr>
          <p:cNvPr id="155652" name="Rectangle 3">
            <a:extLst>
              <a:ext uri="{FF2B5EF4-FFF2-40B4-BE49-F238E27FC236}">
                <a16:creationId xmlns:a16="http://schemas.microsoft.com/office/drawing/2014/main" id="{C14E5861-9F5B-432D-8B0D-ED4DF526B20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F19F0B30-B338-491B-BA68-E5A71B5F36C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8F475D9-BB00-4A08-B704-D3AB7909D5D9}" type="slidenum">
              <a:rPr lang="en-US" altLang="es-CO" sz="1200" smtClean="0"/>
              <a:pPr/>
              <a:t>76</a:t>
            </a:fld>
            <a:endParaRPr lang="en-US" altLang="es-CO" sz="1200"/>
          </a:p>
        </p:txBody>
      </p:sp>
      <p:sp>
        <p:nvSpPr>
          <p:cNvPr id="157699" name="Rectangle 2">
            <a:extLst>
              <a:ext uri="{FF2B5EF4-FFF2-40B4-BE49-F238E27FC236}">
                <a16:creationId xmlns:a16="http://schemas.microsoft.com/office/drawing/2014/main" id="{B8A6874F-58F3-47C3-9726-47E546480FAC}"/>
              </a:ext>
            </a:extLst>
          </p:cNvPr>
          <p:cNvSpPr>
            <a:spLocks noChangeArrowheads="1" noTextEdit="1"/>
          </p:cNvSpPr>
          <p:nvPr>
            <p:ph type="sldImg"/>
          </p:nvPr>
        </p:nvSpPr>
        <p:spPr>
          <a:ln/>
        </p:spPr>
      </p:sp>
      <p:sp>
        <p:nvSpPr>
          <p:cNvPr id="157700" name="Rectangle 3">
            <a:extLst>
              <a:ext uri="{FF2B5EF4-FFF2-40B4-BE49-F238E27FC236}">
                <a16:creationId xmlns:a16="http://schemas.microsoft.com/office/drawing/2014/main" id="{01B60498-4280-4E31-804B-5361343D36A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FDC4853E-1CD8-4250-8FC3-C717DA9D5C8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C50F75E-8B98-4263-9601-D6DD502C0E52}" type="slidenum">
              <a:rPr lang="en-US" altLang="es-CO" sz="1200" smtClean="0"/>
              <a:pPr/>
              <a:t>77</a:t>
            </a:fld>
            <a:endParaRPr lang="en-US" altLang="es-CO" sz="1200"/>
          </a:p>
        </p:txBody>
      </p:sp>
      <p:sp>
        <p:nvSpPr>
          <p:cNvPr id="159747" name="Rectangle 2">
            <a:extLst>
              <a:ext uri="{FF2B5EF4-FFF2-40B4-BE49-F238E27FC236}">
                <a16:creationId xmlns:a16="http://schemas.microsoft.com/office/drawing/2014/main" id="{04285E88-DC1B-4498-A8F9-89EDAEAC08FB}"/>
              </a:ext>
            </a:extLst>
          </p:cNvPr>
          <p:cNvSpPr>
            <a:spLocks noChangeArrowheads="1" noTextEdit="1"/>
          </p:cNvSpPr>
          <p:nvPr>
            <p:ph type="sldImg"/>
          </p:nvPr>
        </p:nvSpPr>
        <p:spPr>
          <a:ln/>
        </p:spPr>
      </p:sp>
      <p:sp>
        <p:nvSpPr>
          <p:cNvPr id="159748" name="Rectangle 3">
            <a:extLst>
              <a:ext uri="{FF2B5EF4-FFF2-40B4-BE49-F238E27FC236}">
                <a16:creationId xmlns:a16="http://schemas.microsoft.com/office/drawing/2014/main" id="{BA5D1EB7-A59B-4E88-B8FE-4124AE76451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B5873229-699C-4F75-88CF-6CA52D1AEA1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6C3DE65-20DE-4A21-9712-54C5DE358783}" type="slidenum">
              <a:rPr lang="en-US" altLang="es-CO" sz="1200" smtClean="0"/>
              <a:pPr/>
              <a:t>78</a:t>
            </a:fld>
            <a:endParaRPr lang="en-US" altLang="es-CO" sz="1200"/>
          </a:p>
        </p:txBody>
      </p:sp>
      <p:sp>
        <p:nvSpPr>
          <p:cNvPr id="161795" name="Rectangle 2">
            <a:extLst>
              <a:ext uri="{FF2B5EF4-FFF2-40B4-BE49-F238E27FC236}">
                <a16:creationId xmlns:a16="http://schemas.microsoft.com/office/drawing/2014/main" id="{65ABF29F-5C00-47E4-966F-1B38B8409609}"/>
              </a:ext>
            </a:extLst>
          </p:cNvPr>
          <p:cNvSpPr>
            <a:spLocks noChangeArrowheads="1" noTextEdit="1"/>
          </p:cNvSpPr>
          <p:nvPr>
            <p:ph type="sldImg"/>
          </p:nvPr>
        </p:nvSpPr>
        <p:spPr>
          <a:ln/>
        </p:spPr>
      </p:sp>
      <p:sp>
        <p:nvSpPr>
          <p:cNvPr id="161796" name="Rectangle 3">
            <a:extLst>
              <a:ext uri="{FF2B5EF4-FFF2-40B4-BE49-F238E27FC236}">
                <a16:creationId xmlns:a16="http://schemas.microsoft.com/office/drawing/2014/main" id="{7B5DACF5-207E-4B80-BB61-3D424A0D58D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31A4990F-9549-42CC-9887-1F9E1A3842F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91B2C3B-3261-440E-B62F-8ABF95E78F4E}" type="slidenum">
              <a:rPr lang="en-US" altLang="es-CO" sz="1200" smtClean="0"/>
              <a:pPr/>
              <a:t>79</a:t>
            </a:fld>
            <a:endParaRPr lang="en-US" altLang="es-CO" sz="1200"/>
          </a:p>
        </p:txBody>
      </p:sp>
      <p:sp>
        <p:nvSpPr>
          <p:cNvPr id="163843" name="Rectangle 2">
            <a:extLst>
              <a:ext uri="{FF2B5EF4-FFF2-40B4-BE49-F238E27FC236}">
                <a16:creationId xmlns:a16="http://schemas.microsoft.com/office/drawing/2014/main" id="{DD666745-5DB6-4D4C-9E8E-163BA3DE3750}"/>
              </a:ext>
            </a:extLst>
          </p:cNvPr>
          <p:cNvSpPr>
            <a:spLocks noChangeArrowheads="1" noTextEdit="1"/>
          </p:cNvSpPr>
          <p:nvPr>
            <p:ph type="sldImg"/>
          </p:nvPr>
        </p:nvSpPr>
        <p:spPr>
          <a:ln/>
        </p:spPr>
      </p:sp>
      <p:sp>
        <p:nvSpPr>
          <p:cNvPr id="163844" name="Rectangle 3">
            <a:extLst>
              <a:ext uri="{FF2B5EF4-FFF2-40B4-BE49-F238E27FC236}">
                <a16:creationId xmlns:a16="http://schemas.microsoft.com/office/drawing/2014/main" id="{F793C563-EBF5-4A4F-BA39-A6EE86B5B6C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BB9147C4-7CDA-4A9D-B023-D56F6F725CA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6C57658-7C85-4941-998F-357A31CB4F26}" type="slidenum">
              <a:rPr lang="en-US" altLang="es-CO" sz="1200" smtClean="0"/>
              <a:pPr/>
              <a:t>80</a:t>
            </a:fld>
            <a:endParaRPr lang="en-US" altLang="es-CO" sz="1200"/>
          </a:p>
        </p:txBody>
      </p:sp>
      <p:sp>
        <p:nvSpPr>
          <p:cNvPr id="165891" name="Rectangle 2">
            <a:extLst>
              <a:ext uri="{FF2B5EF4-FFF2-40B4-BE49-F238E27FC236}">
                <a16:creationId xmlns:a16="http://schemas.microsoft.com/office/drawing/2014/main" id="{1D77B04B-7619-4FE9-BDB8-8FAB13C5EE0E}"/>
              </a:ext>
            </a:extLst>
          </p:cNvPr>
          <p:cNvSpPr>
            <a:spLocks noChangeArrowheads="1" noTextEdit="1"/>
          </p:cNvSpPr>
          <p:nvPr>
            <p:ph type="sldImg"/>
          </p:nvPr>
        </p:nvSpPr>
        <p:spPr>
          <a:ln/>
        </p:spPr>
      </p:sp>
      <p:sp>
        <p:nvSpPr>
          <p:cNvPr id="165892" name="Rectangle 3">
            <a:extLst>
              <a:ext uri="{FF2B5EF4-FFF2-40B4-BE49-F238E27FC236}">
                <a16:creationId xmlns:a16="http://schemas.microsoft.com/office/drawing/2014/main" id="{3E24D5C5-E910-4641-A3BB-29EBDD033B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C9C01764-1C18-4828-8E9F-60B05644650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B0AB48F-B410-4D3F-8D93-997BEB4D0AF9}" type="slidenum">
              <a:rPr lang="en-US" altLang="es-CO" sz="1200" smtClean="0"/>
              <a:pPr/>
              <a:t>8</a:t>
            </a:fld>
            <a:endParaRPr lang="en-US" altLang="es-CO" sz="1200"/>
          </a:p>
        </p:txBody>
      </p:sp>
      <p:sp>
        <p:nvSpPr>
          <p:cNvPr id="19459" name="Rectangle 2">
            <a:extLst>
              <a:ext uri="{FF2B5EF4-FFF2-40B4-BE49-F238E27FC236}">
                <a16:creationId xmlns:a16="http://schemas.microsoft.com/office/drawing/2014/main" id="{F29D5878-6DDD-4E09-A6F3-661A05A900F6}"/>
              </a:ext>
            </a:extLst>
          </p:cNvPr>
          <p:cNvSpPr>
            <a:spLocks noChangeArrowheads="1" noTextEdit="1"/>
          </p:cNvSpPr>
          <p:nvPr>
            <p:ph type="sldImg"/>
          </p:nvPr>
        </p:nvSpPr>
        <p:spPr>
          <a:solidFill>
            <a:srgbClr val="FFFFFF"/>
          </a:solidFill>
          <a:ln/>
        </p:spPr>
      </p:sp>
      <p:sp>
        <p:nvSpPr>
          <p:cNvPr id="19460" name="Rectangle 3">
            <a:extLst>
              <a:ext uri="{FF2B5EF4-FFF2-40B4-BE49-F238E27FC236}">
                <a16:creationId xmlns:a16="http://schemas.microsoft.com/office/drawing/2014/main" id="{451719A2-0113-4F96-AC84-1991B7E6C9E8}"/>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2F084EEF-EE9D-4143-9A71-FD35233C2BB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A5D0BCD-3541-4FC8-8B9D-4A733F6D2986}" type="slidenum">
              <a:rPr lang="en-US" altLang="es-CO" sz="1200" smtClean="0"/>
              <a:pPr/>
              <a:t>81</a:t>
            </a:fld>
            <a:endParaRPr lang="en-US" altLang="es-CO" sz="1200"/>
          </a:p>
        </p:txBody>
      </p:sp>
      <p:sp>
        <p:nvSpPr>
          <p:cNvPr id="167939" name="Rectangle 2">
            <a:extLst>
              <a:ext uri="{FF2B5EF4-FFF2-40B4-BE49-F238E27FC236}">
                <a16:creationId xmlns:a16="http://schemas.microsoft.com/office/drawing/2014/main" id="{DBC43838-75BF-4F9A-9615-6DE37E11B797}"/>
              </a:ext>
            </a:extLst>
          </p:cNvPr>
          <p:cNvSpPr>
            <a:spLocks noChangeArrowheads="1" noTextEdit="1"/>
          </p:cNvSpPr>
          <p:nvPr>
            <p:ph type="sldImg"/>
          </p:nvPr>
        </p:nvSpPr>
        <p:spPr>
          <a:ln/>
        </p:spPr>
      </p:sp>
      <p:sp>
        <p:nvSpPr>
          <p:cNvPr id="167940" name="Rectangle 3">
            <a:extLst>
              <a:ext uri="{FF2B5EF4-FFF2-40B4-BE49-F238E27FC236}">
                <a16:creationId xmlns:a16="http://schemas.microsoft.com/office/drawing/2014/main" id="{22CCD67C-4CD3-467C-9600-1435EC1FDD7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AD658626-DC19-4AF8-ADE3-B89D165DF73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4BFE40A-44E7-4C6B-B03F-6FEADE5882BC}" type="slidenum">
              <a:rPr lang="en-US" altLang="es-CO" sz="1200" smtClean="0"/>
              <a:pPr/>
              <a:t>82</a:t>
            </a:fld>
            <a:endParaRPr lang="en-US" altLang="es-CO" sz="1200"/>
          </a:p>
        </p:txBody>
      </p:sp>
      <p:sp>
        <p:nvSpPr>
          <p:cNvPr id="169987" name="Rectangle 2">
            <a:extLst>
              <a:ext uri="{FF2B5EF4-FFF2-40B4-BE49-F238E27FC236}">
                <a16:creationId xmlns:a16="http://schemas.microsoft.com/office/drawing/2014/main" id="{EDE0FEA9-C61F-42F6-A36E-F3765B2D1235}"/>
              </a:ext>
            </a:extLst>
          </p:cNvPr>
          <p:cNvSpPr>
            <a:spLocks noChangeArrowheads="1" noTextEdit="1"/>
          </p:cNvSpPr>
          <p:nvPr>
            <p:ph type="sldImg"/>
          </p:nvPr>
        </p:nvSpPr>
        <p:spPr>
          <a:ln/>
        </p:spPr>
      </p:sp>
      <p:sp>
        <p:nvSpPr>
          <p:cNvPr id="169988" name="Rectangle 3">
            <a:extLst>
              <a:ext uri="{FF2B5EF4-FFF2-40B4-BE49-F238E27FC236}">
                <a16:creationId xmlns:a16="http://schemas.microsoft.com/office/drawing/2014/main" id="{EF8BBE64-2DA7-471C-8E84-2B749C40122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527122EF-1D92-4752-90A9-9836D45DE69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F412EE3-4190-4BE4-94F6-D17EAFA2CE00}" type="slidenum">
              <a:rPr lang="en-US" altLang="es-CO" sz="1200" smtClean="0"/>
              <a:pPr/>
              <a:t>83</a:t>
            </a:fld>
            <a:endParaRPr lang="en-US" altLang="es-CO" sz="1200"/>
          </a:p>
        </p:txBody>
      </p:sp>
      <p:sp>
        <p:nvSpPr>
          <p:cNvPr id="172035" name="Rectangle 2">
            <a:extLst>
              <a:ext uri="{FF2B5EF4-FFF2-40B4-BE49-F238E27FC236}">
                <a16:creationId xmlns:a16="http://schemas.microsoft.com/office/drawing/2014/main" id="{9177BD54-BA50-4324-98AC-09F48408E36B}"/>
              </a:ext>
            </a:extLst>
          </p:cNvPr>
          <p:cNvSpPr>
            <a:spLocks noChangeArrowheads="1" noTextEdit="1"/>
          </p:cNvSpPr>
          <p:nvPr>
            <p:ph type="sldImg"/>
          </p:nvPr>
        </p:nvSpPr>
        <p:spPr>
          <a:solidFill>
            <a:srgbClr val="FFFFFF"/>
          </a:solidFill>
          <a:ln/>
        </p:spPr>
      </p:sp>
      <p:sp>
        <p:nvSpPr>
          <p:cNvPr id="172036" name="Rectangle 3">
            <a:extLst>
              <a:ext uri="{FF2B5EF4-FFF2-40B4-BE49-F238E27FC236}">
                <a16:creationId xmlns:a16="http://schemas.microsoft.com/office/drawing/2014/main" id="{B4737CE0-290D-428A-A8AF-3D381E8F92F1}"/>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F821A40C-0BDD-4A6A-82C3-44A4AC0AB0E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30C99A2-F581-4CAD-9429-F5DE33053DD2}" type="slidenum">
              <a:rPr lang="en-US" altLang="es-CO" sz="1200" smtClean="0"/>
              <a:pPr/>
              <a:t>84</a:t>
            </a:fld>
            <a:endParaRPr lang="en-US" altLang="es-CO" sz="1200"/>
          </a:p>
        </p:txBody>
      </p:sp>
      <p:sp>
        <p:nvSpPr>
          <p:cNvPr id="174083" name="Rectangle 2">
            <a:extLst>
              <a:ext uri="{FF2B5EF4-FFF2-40B4-BE49-F238E27FC236}">
                <a16:creationId xmlns:a16="http://schemas.microsoft.com/office/drawing/2014/main" id="{9C7D9FAA-7135-42CE-AC58-9EC34B78B7E3}"/>
              </a:ext>
            </a:extLst>
          </p:cNvPr>
          <p:cNvSpPr>
            <a:spLocks noChangeArrowheads="1" noTextEdit="1"/>
          </p:cNvSpPr>
          <p:nvPr>
            <p:ph type="sldImg"/>
          </p:nvPr>
        </p:nvSpPr>
        <p:spPr>
          <a:solidFill>
            <a:srgbClr val="FFFFFF"/>
          </a:solidFill>
          <a:ln/>
        </p:spPr>
      </p:sp>
      <p:sp>
        <p:nvSpPr>
          <p:cNvPr id="174084" name="Rectangle 3">
            <a:extLst>
              <a:ext uri="{FF2B5EF4-FFF2-40B4-BE49-F238E27FC236}">
                <a16:creationId xmlns:a16="http://schemas.microsoft.com/office/drawing/2014/main" id="{E58B4467-E270-45DB-96A4-80C57D4B37BE}"/>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230261D8-1D40-4936-9883-1CF34B4D767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6DE18F0-ABE3-4EDB-949B-03B7D767DA7B}" type="slidenum">
              <a:rPr lang="en-US" altLang="es-CO" sz="1200" smtClean="0"/>
              <a:pPr/>
              <a:t>85</a:t>
            </a:fld>
            <a:endParaRPr lang="en-US" altLang="es-CO" sz="1200"/>
          </a:p>
        </p:txBody>
      </p:sp>
      <p:sp>
        <p:nvSpPr>
          <p:cNvPr id="176131" name="Rectangle 2">
            <a:extLst>
              <a:ext uri="{FF2B5EF4-FFF2-40B4-BE49-F238E27FC236}">
                <a16:creationId xmlns:a16="http://schemas.microsoft.com/office/drawing/2014/main" id="{304C8020-E953-4044-8FD0-66BBCAA7D38F}"/>
              </a:ext>
            </a:extLst>
          </p:cNvPr>
          <p:cNvSpPr>
            <a:spLocks noChangeArrowheads="1" noTextEdit="1"/>
          </p:cNvSpPr>
          <p:nvPr>
            <p:ph type="sldImg"/>
          </p:nvPr>
        </p:nvSpPr>
        <p:spPr>
          <a:solidFill>
            <a:srgbClr val="FFFFFF"/>
          </a:solidFill>
          <a:ln/>
        </p:spPr>
      </p:sp>
      <p:sp>
        <p:nvSpPr>
          <p:cNvPr id="176132" name="Rectangle 3">
            <a:extLst>
              <a:ext uri="{FF2B5EF4-FFF2-40B4-BE49-F238E27FC236}">
                <a16:creationId xmlns:a16="http://schemas.microsoft.com/office/drawing/2014/main" id="{9F77C815-0BA0-4CE3-9FC0-30E07075E6E8}"/>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28FB843B-8C8F-420A-A446-27FA8E6372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0663D19-01A2-4774-820B-5A390149D7B6}" type="slidenum">
              <a:rPr lang="en-US" altLang="es-CO" sz="1200" smtClean="0"/>
              <a:pPr/>
              <a:t>86</a:t>
            </a:fld>
            <a:endParaRPr lang="en-US" altLang="es-CO" sz="1200"/>
          </a:p>
        </p:txBody>
      </p:sp>
      <p:sp>
        <p:nvSpPr>
          <p:cNvPr id="178179" name="Rectangle 2">
            <a:extLst>
              <a:ext uri="{FF2B5EF4-FFF2-40B4-BE49-F238E27FC236}">
                <a16:creationId xmlns:a16="http://schemas.microsoft.com/office/drawing/2014/main" id="{F0E34B61-03B8-4C30-BEDF-1B4CD1BD9B0F}"/>
              </a:ext>
            </a:extLst>
          </p:cNvPr>
          <p:cNvSpPr>
            <a:spLocks noChangeArrowheads="1" noTextEdit="1"/>
          </p:cNvSpPr>
          <p:nvPr>
            <p:ph type="sldImg"/>
          </p:nvPr>
        </p:nvSpPr>
        <p:spPr>
          <a:ln/>
        </p:spPr>
      </p:sp>
      <p:sp>
        <p:nvSpPr>
          <p:cNvPr id="178180" name="Rectangle 3">
            <a:extLst>
              <a:ext uri="{FF2B5EF4-FFF2-40B4-BE49-F238E27FC236}">
                <a16:creationId xmlns:a16="http://schemas.microsoft.com/office/drawing/2014/main" id="{FEBA3C62-CBF4-461D-AA10-5659CBC2425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A59CAF49-5082-4E61-9E25-B8393C2001F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C885978-A61C-4E42-9EE3-E2359072C242}" type="slidenum">
              <a:rPr lang="en-US" altLang="es-CO" sz="1200" smtClean="0"/>
              <a:pPr/>
              <a:t>87</a:t>
            </a:fld>
            <a:endParaRPr lang="en-US" altLang="es-CO" sz="1200"/>
          </a:p>
        </p:txBody>
      </p:sp>
      <p:sp>
        <p:nvSpPr>
          <p:cNvPr id="180227" name="Rectangle 2">
            <a:extLst>
              <a:ext uri="{FF2B5EF4-FFF2-40B4-BE49-F238E27FC236}">
                <a16:creationId xmlns:a16="http://schemas.microsoft.com/office/drawing/2014/main" id="{92B8C305-E376-40AC-89FD-8CD45BB226B5}"/>
              </a:ext>
            </a:extLst>
          </p:cNvPr>
          <p:cNvSpPr>
            <a:spLocks noChangeArrowheads="1" noTextEdit="1"/>
          </p:cNvSpPr>
          <p:nvPr>
            <p:ph type="sldImg"/>
          </p:nvPr>
        </p:nvSpPr>
        <p:spPr>
          <a:solidFill>
            <a:srgbClr val="FFFFFF"/>
          </a:solidFill>
          <a:ln/>
        </p:spPr>
      </p:sp>
      <p:sp>
        <p:nvSpPr>
          <p:cNvPr id="180228" name="Rectangle 3">
            <a:extLst>
              <a:ext uri="{FF2B5EF4-FFF2-40B4-BE49-F238E27FC236}">
                <a16:creationId xmlns:a16="http://schemas.microsoft.com/office/drawing/2014/main" id="{866809C7-CF9B-4C60-BEB2-F1923E08C7AB}"/>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254C1006-4121-493E-B04C-834B7D4CD98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AF71073-86A5-4211-9EAE-F0D4C2295039}" type="slidenum">
              <a:rPr lang="en-US" altLang="es-CO" sz="1200" smtClean="0"/>
              <a:pPr/>
              <a:t>88</a:t>
            </a:fld>
            <a:endParaRPr lang="en-US" altLang="es-CO" sz="1200"/>
          </a:p>
        </p:txBody>
      </p:sp>
      <p:sp>
        <p:nvSpPr>
          <p:cNvPr id="182275" name="Rectangle 2">
            <a:extLst>
              <a:ext uri="{FF2B5EF4-FFF2-40B4-BE49-F238E27FC236}">
                <a16:creationId xmlns:a16="http://schemas.microsoft.com/office/drawing/2014/main" id="{DF5D6EE8-5ED9-425A-80AD-668C34F47EB3}"/>
              </a:ext>
            </a:extLst>
          </p:cNvPr>
          <p:cNvSpPr>
            <a:spLocks noChangeArrowheads="1" noTextEdit="1"/>
          </p:cNvSpPr>
          <p:nvPr>
            <p:ph type="sldImg"/>
          </p:nvPr>
        </p:nvSpPr>
        <p:spPr>
          <a:ln/>
        </p:spPr>
      </p:sp>
      <p:sp>
        <p:nvSpPr>
          <p:cNvPr id="182276" name="Rectangle 3">
            <a:extLst>
              <a:ext uri="{FF2B5EF4-FFF2-40B4-BE49-F238E27FC236}">
                <a16:creationId xmlns:a16="http://schemas.microsoft.com/office/drawing/2014/main" id="{6CB5ED32-83E8-4E88-B097-93DE78588A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E222DEB1-D17E-49B6-8B5E-69953C2EF51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544F3D6-26DB-4C11-8CD0-699FFFF50219}" type="slidenum">
              <a:rPr lang="en-US" altLang="es-CO" sz="1200" smtClean="0"/>
              <a:pPr/>
              <a:t>89</a:t>
            </a:fld>
            <a:endParaRPr lang="en-US" altLang="es-CO" sz="1200"/>
          </a:p>
        </p:txBody>
      </p:sp>
      <p:sp>
        <p:nvSpPr>
          <p:cNvPr id="184323" name="Rectangle 2">
            <a:extLst>
              <a:ext uri="{FF2B5EF4-FFF2-40B4-BE49-F238E27FC236}">
                <a16:creationId xmlns:a16="http://schemas.microsoft.com/office/drawing/2014/main" id="{426494F2-C983-4A50-9A0E-94BA9EE1F76D}"/>
              </a:ext>
            </a:extLst>
          </p:cNvPr>
          <p:cNvSpPr>
            <a:spLocks noChangeArrowheads="1" noTextEdit="1"/>
          </p:cNvSpPr>
          <p:nvPr>
            <p:ph type="sldImg"/>
          </p:nvPr>
        </p:nvSpPr>
        <p:spPr>
          <a:solidFill>
            <a:srgbClr val="FFFFFF"/>
          </a:solidFill>
          <a:ln/>
        </p:spPr>
      </p:sp>
      <p:sp>
        <p:nvSpPr>
          <p:cNvPr id="184324" name="Rectangle 3">
            <a:extLst>
              <a:ext uri="{FF2B5EF4-FFF2-40B4-BE49-F238E27FC236}">
                <a16:creationId xmlns:a16="http://schemas.microsoft.com/office/drawing/2014/main" id="{38591861-824E-4C86-A06D-27324FFA978E}"/>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20EB5C0F-2027-405E-AD2B-AF0F56F8DE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25F0B1F-8FFA-45A7-96F1-2D9F1B3A9446}" type="slidenum">
              <a:rPr lang="en-US" altLang="es-CO" sz="1200" smtClean="0"/>
              <a:pPr/>
              <a:t>90</a:t>
            </a:fld>
            <a:endParaRPr lang="en-US" altLang="es-CO" sz="1200"/>
          </a:p>
        </p:txBody>
      </p:sp>
      <p:sp>
        <p:nvSpPr>
          <p:cNvPr id="186371" name="Rectangle 2">
            <a:extLst>
              <a:ext uri="{FF2B5EF4-FFF2-40B4-BE49-F238E27FC236}">
                <a16:creationId xmlns:a16="http://schemas.microsoft.com/office/drawing/2014/main" id="{2B901E97-8C5E-4BC1-8676-F818FA98923F}"/>
              </a:ext>
            </a:extLst>
          </p:cNvPr>
          <p:cNvSpPr>
            <a:spLocks noChangeArrowheads="1" noTextEdit="1"/>
          </p:cNvSpPr>
          <p:nvPr>
            <p:ph type="sldImg"/>
          </p:nvPr>
        </p:nvSpPr>
        <p:spPr>
          <a:solidFill>
            <a:srgbClr val="FFFFFF"/>
          </a:solidFill>
          <a:ln/>
        </p:spPr>
      </p:sp>
      <p:sp>
        <p:nvSpPr>
          <p:cNvPr id="186372" name="Rectangle 3">
            <a:extLst>
              <a:ext uri="{FF2B5EF4-FFF2-40B4-BE49-F238E27FC236}">
                <a16:creationId xmlns:a16="http://schemas.microsoft.com/office/drawing/2014/main" id="{09F24DF8-E6AD-4F51-A99A-767C5C7C4791}"/>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6AF3E91E-A767-4494-BEDD-5B630DE8E7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4B32BAF-D19B-4289-9D99-4EB8CF5B30C8}" type="slidenum">
              <a:rPr lang="en-US" altLang="es-CO" sz="1200" smtClean="0"/>
              <a:pPr/>
              <a:t>9</a:t>
            </a:fld>
            <a:endParaRPr lang="en-US" altLang="es-CO" sz="1200"/>
          </a:p>
        </p:txBody>
      </p:sp>
      <p:sp>
        <p:nvSpPr>
          <p:cNvPr id="21507" name="Rectangle 2">
            <a:extLst>
              <a:ext uri="{FF2B5EF4-FFF2-40B4-BE49-F238E27FC236}">
                <a16:creationId xmlns:a16="http://schemas.microsoft.com/office/drawing/2014/main" id="{6280B820-F995-4A14-86F5-233B1C6E69DD}"/>
              </a:ext>
            </a:extLst>
          </p:cNvPr>
          <p:cNvSpPr>
            <a:spLocks noChangeArrowheads="1" noTextEdit="1"/>
          </p:cNvSpPr>
          <p:nvPr>
            <p:ph type="sldImg"/>
          </p:nvPr>
        </p:nvSpPr>
        <p:spPr>
          <a:ln/>
        </p:spPr>
      </p:sp>
      <p:sp>
        <p:nvSpPr>
          <p:cNvPr id="21508" name="Rectangle 3">
            <a:extLst>
              <a:ext uri="{FF2B5EF4-FFF2-40B4-BE49-F238E27FC236}">
                <a16:creationId xmlns:a16="http://schemas.microsoft.com/office/drawing/2014/main" id="{FF6D0622-14C2-4CA5-A7E7-EF25FFDA15C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2CAD29F9-3B83-46DD-867F-A0E8F9B6FD3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37F78B3-EDB2-477A-A5BC-8B69E5FED074}" type="slidenum">
              <a:rPr lang="en-US" altLang="es-CO" sz="1200" smtClean="0"/>
              <a:pPr/>
              <a:t>91</a:t>
            </a:fld>
            <a:endParaRPr lang="en-US" altLang="es-CO" sz="1200"/>
          </a:p>
        </p:txBody>
      </p:sp>
      <p:sp>
        <p:nvSpPr>
          <p:cNvPr id="188419" name="Rectangle 2">
            <a:extLst>
              <a:ext uri="{FF2B5EF4-FFF2-40B4-BE49-F238E27FC236}">
                <a16:creationId xmlns:a16="http://schemas.microsoft.com/office/drawing/2014/main" id="{BD86917F-0039-41DB-A2FE-8E1509C591F0}"/>
              </a:ext>
            </a:extLst>
          </p:cNvPr>
          <p:cNvSpPr>
            <a:spLocks noChangeArrowheads="1" noTextEdit="1"/>
          </p:cNvSpPr>
          <p:nvPr>
            <p:ph type="sldImg"/>
          </p:nvPr>
        </p:nvSpPr>
        <p:spPr>
          <a:solidFill>
            <a:srgbClr val="FFFFFF"/>
          </a:solidFill>
          <a:ln/>
        </p:spPr>
      </p:sp>
      <p:sp>
        <p:nvSpPr>
          <p:cNvPr id="188420" name="Rectangle 3">
            <a:extLst>
              <a:ext uri="{FF2B5EF4-FFF2-40B4-BE49-F238E27FC236}">
                <a16:creationId xmlns:a16="http://schemas.microsoft.com/office/drawing/2014/main" id="{898CC180-41A1-48E2-AC0F-69D96CD26998}"/>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1613D0EF-D903-42F5-BE4E-1F48FE1F2DB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CAD12E0-7C3A-44C0-B9E0-7D34376404D7}" type="slidenum">
              <a:rPr lang="en-US" altLang="es-CO" sz="1200" smtClean="0"/>
              <a:pPr/>
              <a:t>92</a:t>
            </a:fld>
            <a:endParaRPr lang="en-US" altLang="es-CO" sz="1200"/>
          </a:p>
        </p:txBody>
      </p:sp>
      <p:sp>
        <p:nvSpPr>
          <p:cNvPr id="190467" name="Rectangle 2">
            <a:extLst>
              <a:ext uri="{FF2B5EF4-FFF2-40B4-BE49-F238E27FC236}">
                <a16:creationId xmlns:a16="http://schemas.microsoft.com/office/drawing/2014/main" id="{1BB96EC3-8D77-4754-8010-BDF11810B359}"/>
              </a:ext>
            </a:extLst>
          </p:cNvPr>
          <p:cNvSpPr>
            <a:spLocks noChangeArrowheads="1" noTextEdit="1"/>
          </p:cNvSpPr>
          <p:nvPr>
            <p:ph type="sldImg"/>
          </p:nvPr>
        </p:nvSpPr>
        <p:spPr>
          <a:ln/>
        </p:spPr>
      </p:sp>
      <p:sp>
        <p:nvSpPr>
          <p:cNvPr id="190468" name="Rectangle 3">
            <a:extLst>
              <a:ext uri="{FF2B5EF4-FFF2-40B4-BE49-F238E27FC236}">
                <a16:creationId xmlns:a16="http://schemas.microsoft.com/office/drawing/2014/main" id="{672548E7-0D47-4F29-95F3-B765E15141F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3B1BDC7F-7182-49B6-A963-F3AD4662CCF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8E0F1D3-1F2E-4B56-972A-3BA966027385}" type="slidenum">
              <a:rPr lang="en-US" altLang="es-CO" sz="1200" smtClean="0"/>
              <a:pPr/>
              <a:t>93</a:t>
            </a:fld>
            <a:endParaRPr lang="en-US" altLang="es-CO" sz="1200"/>
          </a:p>
        </p:txBody>
      </p:sp>
      <p:sp>
        <p:nvSpPr>
          <p:cNvPr id="192515" name="Rectangle 2">
            <a:extLst>
              <a:ext uri="{FF2B5EF4-FFF2-40B4-BE49-F238E27FC236}">
                <a16:creationId xmlns:a16="http://schemas.microsoft.com/office/drawing/2014/main" id="{AE866F96-EBD2-4904-B421-DAA1503792D1}"/>
              </a:ext>
            </a:extLst>
          </p:cNvPr>
          <p:cNvSpPr>
            <a:spLocks noChangeArrowheads="1" noTextEdit="1"/>
          </p:cNvSpPr>
          <p:nvPr>
            <p:ph type="sldImg"/>
          </p:nvPr>
        </p:nvSpPr>
        <p:spPr>
          <a:ln/>
        </p:spPr>
      </p:sp>
      <p:sp>
        <p:nvSpPr>
          <p:cNvPr id="192516" name="Rectangle 3">
            <a:extLst>
              <a:ext uri="{FF2B5EF4-FFF2-40B4-BE49-F238E27FC236}">
                <a16:creationId xmlns:a16="http://schemas.microsoft.com/office/drawing/2014/main" id="{C9A1ED8C-4901-4F70-9F91-0C13A795802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4F2C901D-86FC-47A8-B390-755CE1A0CB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D4847B-7A27-4A22-B81E-24D6C55C0F47}" type="slidenum">
              <a:rPr lang="en-US" altLang="es-CO" sz="1200" smtClean="0"/>
              <a:pPr/>
              <a:t>94</a:t>
            </a:fld>
            <a:endParaRPr lang="en-US" altLang="es-CO" sz="1200"/>
          </a:p>
        </p:txBody>
      </p:sp>
      <p:sp>
        <p:nvSpPr>
          <p:cNvPr id="194563" name="Rectangle 2">
            <a:extLst>
              <a:ext uri="{FF2B5EF4-FFF2-40B4-BE49-F238E27FC236}">
                <a16:creationId xmlns:a16="http://schemas.microsoft.com/office/drawing/2014/main" id="{39AEB20F-4414-4763-9D34-187493030E17}"/>
              </a:ext>
            </a:extLst>
          </p:cNvPr>
          <p:cNvSpPr>
            <a:spLocks noChangeArrowheads="1" noTextEdit="1"/>
          </p:cNvSpPr>
          <p:nvPr>
            <p:ph type="sldImg"/>
          </p:nvPr>
        </p:nvSpPr>
        <p:spPr>
          <a:ln/>
        </p:spPr>
      </p:sp>
      <p:sp>
        <p:nvSpPr>
          <p:cNvPr id="194564" name="Rectangle 3">
            <a:extLst>
              <a:ext uri="{FF2B5EF4-FFF2-40B4-BE49-F238E27FC236}">
                <a16:creationId xmlns:a16="http://schemas.microsoft.com/office/drawing/2014/main" id="{044FA3FF-A366-4560-A4FA-7653B15476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E44EF0C7-BB09-4E0B-8014-BA8509E079B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5B05EE7-A525-44DC-B3EE-9365C7D51975}" type="slidenum">
              <a:rPr lang="en-US" altLang="es-CO" sz="1200" smtClean="0"/>
              <a:pPr/>
              <a:t>95</a:t>
            </a:fld>
            <a:endParaRPr lang="en-US" altLang="es-CO" sz="1200"/>
          </a:p>
        </p:txBody>
      </p:sp>
      <p:sp>
        <p:nvSpPr>
          <p:cNvPr id="196611" name="Rectangle 2">
            <a:extLst>
              <a:ext uri="{FF2B5EF4-FFF2-40B4-BE49-F238E27FC236}">
                <a16:creationId xmlns:a16="http://schemas.microsoft.com/office/drawing/2014/main" id="{E062EF31-EDDA-4763-9E9B-FD66A0FCB790}"/>
              </a:ext>
            </a:extLst>
          </p:cNvPr>
          <p:cNvSpPr>
            <a:spLocks noChangeArrowheads="1" noTextEdit="1"/>
          </p:cNvSpPr>
          <p:nvPr>
            <p:ph type="sldImg"/>
          </p:nvPr>
        </p:nvSpPr>
        <p:spPr>
          <a:solidFill>
            <a:srgbClr val="FFFFFF"/>
          </a:solidFill>
          <a:ln/>
        </p:spPr>
      </p:sp>
      <p:sp>
        <p:nvSpPr>
          <p:cNvPr id="196612" name="Rectangle 3">
            <a:extLst>
              <a:ext uri="{FF2B5EF4-FFF2-40B4-BE49-F238E27FC236}">
                <a16:creationId xmlns:a16="http://schemas.microsoft.com/office/drawing/2014/main" id="{8D5AE5C8-E9AB-4C03-8C8F-F04FD3C61801}"/>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450BEB2A-DB58-4422-B448-624EEAB7A8F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35C2D0A-9D84-47C0-A09B-EC1A38FFF6D1}" type="slidenum">
              <a:rPr lang="en-US" altLang="es-CO" sz="1200" smtClean="0"/>
              <a:pPr/>
              <a:t>96</a:t>
            </a:fld>
            <a:endParaRPr lang="en-US" altLang="es-CO" sz="1200"/>
          </a:p>
        </p:txBody>
      </p:sp>
      <p:sp>
        <p:nvSpPr>
          <p:cNvPr id="198659" name="Rectangle 2">
            <a:extLst>
              <a:ext uri="{FF2B5EF4-FFF2-40B4-BE49-F238E27FC236}">
                <a16:creationId xmlns:a16="http://schemas.microsoft.com/office/drawing/2014/main" id="{9966BE98-B21A-478B-AE51-7E39F335CA29}"/>
              </a:ext>
            </a:extLst>
          </p:cNvPr>
          <p:cNvSpPr>
            <a:spLocks noChangeArrowheads="1" noTextEdit="1"/>
          </p:cNvSpPr>
          <p:nvPr>
            <p:ph type="sldImg"/>
          </p:nvPr>
        </p:nvSpPr>
        <p:spPr>
          <a:solidFill>
            <a:srgbClr val="FFFFFF"/>
          </a:solidFill>
          <a:ln/>
        </p:spPr>
      </p:sp>
      <p:sp>
        <p:nvSpPr>
          <p:cNvPr id="198660" name="Rectangle 3">
            <a:extLst>
              <a:ext uri="{FF2B5EF4-FFF2-40B4-BE49-F238E27FC236}">
                <a16:creationId xmlns:a16="http://schemas.microsoft.com/office/drawing/2014/main" id="{E334236A-A4AE-47A0-8CD5-EAED7658CE6A}"/>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33D7E8EC-0BBC-4EBB-8079-D6B47B7EAA8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CE2CBE-FB7B-4C58-AF3A-D319234FB298}" type="slidenum">
              <a:rPr lang="en-US" altLang="es-CO" sz="1200" smtClean="0"/>
              <a:pPr/>
              <a:t>97</a:t>
            </a:fld>
            <a:endParaRPr lang="en-US" altLang="es-CO" sz="1200"/>
          </a:p>
        </p:txBody>
      </p:sp>
      <p:sp>
        <p:nvSpPr>
          <p:cNvPr id="200707" name="Rectangle 2">
            <a:extLst>
              <a:ext uri="{FF2B5EF4-FFF2-40B4-BE49-F238E27FC236}">
                <a16:creationId xmlns:a16="http://schemas.microsoft.com/office/drawing/2014/main" id="{18EBF715-F0A6-47D7-954D-B24F8C170C15}"/>
              </a:ext>
            </a:extLst>
          </p:cNvPr>
          <p:cNvSpPr>
            <a:spLocks noChangeArrowheads="1" noTextEdit="1"/>
          </p:cNvSpPr>
          <p:nvPr>
            <p:ph type="sldImg"/>
          </p:nvPr>
        </p:nvSpPr>
        <p:spPr>
          <a:ln/>
        </p:spPr>
      </p:sp>
      <p:sp>
        <p:nvSpPr>
          <p:cNvPr id="200708" name="Rectangle 3">
            <a:extLst>
              <a:ext uri="{FF2B5EF4-FFF2-40B4-BE49-F238E27FC236}">
                <a16:creationId xmlns:a16="http://schemas.microsoft.com/office/drawing/2014/main" id="{82B6A7CE-4A1A-4480-B790-2C9138308BC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BE3F8784-DA2A-49CB-B2C5-F375FD0C055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41F71A5-6D4C-4771-9D0B-EFE1FCB5D650}" type="slidenum">
              <a:rPr lang="en-US" altLang="es-CO" sz="1200" smtClean="0"/>
              <a:pPr/>
              <a:t>98</a:t>
            </a:fld>
            <a:endParaRPr lang="en-US" altLang="es-CO" sz="1200"/>
          </a:p>
        </p:txBody>
      </p:sp>
      <p:sp>
        <p:nvSpPr>
          <p:cNvPr id="202755" name="Rectangle 2">
            <a:extLst>
              <a:ext uri="{FF2B5EF4-FFF2-40B4-BE49-F238E27FC236}">
                <a16:creationId xmlns:a16="http://schemas.microsoft.com/office/drawing/2014/main" id="{4F85370A-CDA1-4FBE-9B3E-9EA642BD9DF0}"/>
              </a:ext>
            </a:extLst>
          </p:cNvPr>
          <p:cNvSpPr>
            <a:spLocks noChangeArrowheads="1" noTextEdit="1"/>
          </p:cNvSpPr>
          <p:nvPr>
            <p:ph type="sldImg"/>
          </p:nvPr>
        </p:nvSpPr>
        <p:spPr>
          <a:solidFill>
            <a:srgbClr val="FFFFFF"/>
          </a:solidFill>
          <a:ln/>
        </p:spPr>
      </p:sp>
      <p:sp>
        <p:nvSpPr>
          <p:cNvPr id="202756" name="Rectangle 3">
            <a:extLst>
              <a:ext uri="{FF2B5EF4-FFF2-40B4-BE49-F238E27FC236}">
                <a16:creationId xmlns:a16="http://schemas.microsoft.com/office/drawing/2014/main" id="{0F405BA8-731B-448E-B766-364DD7FFFEDD}"/>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797C4517-B91F-4764-9EB7-1FADFC7CC93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2EF55FF-DC7B-4E7F-ACFE-1950BAC4BA34}" type="slidenum">
              <a:rPr lang="en-US" altLang="es-CO" sz="1200" smtClean="0"/>
              <a:pPr/>
              <a:t>99</a:t>
            </a:fld>
            <a:endParaRPr lang="en-US" altLang="es-CO" sz="1200"/>
          </a:p>
        </p:txBody>
      </p:sp>
      <p:sp>
        <p:nvSpPr>
          <p:cNvPr id="204803" name="Rectangle 2">
            <a:extLst>
              <a:ext uri="{FF2B5EF4-FFF2-40B4-BE49-F238E27FC236}">
                <a16:creationId xmlns:a16="http://schemas.microsoft.com/office/drawing/2014/main" id="{131B2AE1-813C-4CC0-9699-EBDB38F33C3D}"/>
              </a:ext>
            </a:extLst>
          </p:cNvPr>
          <p:cNvSpPr>
            <a:spLocks noChangeArrowheads="1" noTextEdit="1"/>
          </p:cNvSpPr>
          <p:nvPr>
            <p:ph type="sldImg"/>
          </p:nvPr>
        </p:nvSpPr>
        <p:spPr>
          <a:solidFill>
            <a:srgbClr val="FFFFFF"/>
          </a:solidFill>
          <a:ln/>
        </p:spPr>
      </p:sp>
      <p:sp>
        <p:nvSpPr>
          <p:cNvPr id="204804" name="Rectangle 3">
            <a:extLst>
              <a:ext uri="{FF2B5EF4-FFF2-40B4-BE49-F238E27FC236}">
                <a16:creationId xmlns:a16="http://schemas.microsoft.com/office/drawing/2014/main" id="{76E55E51-8CC4-4590-8EBB-4ABE18D9E32F}"/>
              </a:ext>
            </a:extLst>
          </p:cNvPr>
          <p:cNvSpPr>
            <a:spLocks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548E2A96-30EC-4044-8482-6860D7367EF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922F6CF-A66A-4526-93A6-17D12073D05D}" type="slidenum">
              <a:rPr lang="en-US" altLang="es-CO" sz="1200" smtClean="0"/>
              <a:pPr/>
              <a:t>100</a:t>
            </a:fld>
            <a:endParaRPr lang="en-US" altLang="es-CO" sz="1200"/>
          </a:p>
        </p:txBody>
      </p:sp>
      <p:sp>
        <p:nvSpPr>
          <p:cNvPr id="206851" name="Rectangle 2">
            <a:extLst>
              <a:ext uri="{FF2B5EF4-FFF2-40B4-BE49-F238E27FC236}">
                <a16:creationId xmlns:a16="http://schemas.microsoft.com/office/drawing/2014/main" id="{505C2315-E552-4626-A5E1-225F72AF9561}"/>
              </a:ext>
            </a:extLst>
          </p:cNvPr>
          <p:cNvSpPr>
            <a:spLocks noChangeArrowheads="1" noTextEdit="1"/>
          </p:cNvSpPr>
          <p:nvPr>
            <p:ph type="sldImg"/>
          </p:nvPr>
        </p:nvSpPr>
        <p:spPr>
          <a:ln/>
        </p:spPr>
      </p:sp>
      <p:sp>
        <p:nvSpPr>
          <p:cNvPr id="206852" name="Rectangle 3">
            <a:extLst>
              <a:ext uri="{FF2B5EF4-FFF2-40B4-BE49-F238E27FC236}">
                <a16:creationId xmlns:a16="http://schemas.microsoft.com/office/drawing/2014/main" id="{7AB9DC6B-5803-4EBB-835D-6CBD585DCC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s-CO" alt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Rectangle 4">
            <a:extLst>
              <a:ext uri="{FF2B5EF4-FFF2-40B4-BE49-F238E27FC236}">
                <a16:creationId xmlns:a16="http://schemas.microsoft.com/office/drawing/2014/main" id="{87351CD1-D5FC-4435-84FD-69C3ACBF54EC}"/>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5" name="Rectangle 5">
            <a:extLst>
              <a:ext uri="{FF2B5EF4-FFF2-40B4-BE49-F238E27FC236}">
                <a16:creationId xmlns:a16="http://schemas.microsoft.com/office/drawing/2014/main" id="{8EB9256B-D716-4978-98AD-DAD87F185DD3}"/>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6" name="Rectangle 6">
            <a:extLst>
              <a:ext uri="{FF2B5EF4-FFF2-40B4-BE49-F238E27FC236}">
                <a16:creationId xmlns:a16="http://schemas.microsoft.com/office/drawing/2014/main" id="{73891249-9FF0-4ED8-8132-7017E97F922A}"/>
              </a:ext>
            </a:extLst>
          </p:cNvPr>
          <p:cNvSpPr>
            <a:spLocks noGrp="1" noChangeArrowheads="1"/>
          </p:cNvSpPr>
          <p:nvPr>
            <p:ph type="sldNum" sz="quarter" idx="12"/>
          </p:nvPr>
        </p:nvSpPr>
        <p:spPr>
          <a:ln/>
        </p:spPr>
        <p:txBody>
          <a:bodyPr/>
          <a:lstStyle>
            <a:lvl1pPr>
              <a:defRPr/>
            </a:lvl1pPr>
          </a:lstStyle>
          <a:p>
            <a:pPr>
              <a:defRPr/>
            </a:pPr>
            <a:fld id="{50B35F20-F4A6-4DC8-8C94-BB8A651A1FAC}" type="slidenum">
              <a:rPr lang="en-US" altLang="es-CO"/>
              <a:pPr>
                <a:defRPr/>
              </a:pPr>
              <a:t>‹Nº›</a:t>
            </a:fld>
            <a:endParaRPr lang="en-US" altLang="es-CO"/>
          </a:p>
        </p:txBody>
      </p:sp>
    </p:spTree>
    <p:extLst>
      <p:ext uri="{BB962C8B-B14F-4D97-AF65-F5344CB8AC3E}">
        <p14:creationId xmlns:p14="http://schemas.microsoft.com/office/powerpoint/2010/main" val="1439218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id="{57D13027-1A07-449F-A051-F0BCA40E2C24}"/>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5" name="Rectangle 5">
            <a:extLst>
              <a:ext uri="{FF2B5EF4-FFF2-40B4-BE49-F238E27FC236}">
                <a16:creationId xmlns:a16="http://schemas.microsoft.com/office/drawing/2014/main" id="{2EAFEF85-5B8A-4664-8EB5-69190CF2279B}"/>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6" name="Rectangle 6">
            <a:extLst>
              <a:ext uri="{FF2B5EF4-FFF2-40B4-BE49-F238E27FC236}">
                <a16:creationId xmlns:a16="http://schemas.microsoft.com/office/drawing/2014/main" id="{B3E7635F-0441-49C7-9179-7BAD0F2BBED2}"/>
              </a:ext>
            </a:extLst>
          </p:cNvPr>
          <p:cNvSpPr>
            <a:spLocks noGrp="1" noChangeArrowheads="1"/>
          </p:cNvSpPr>
          <p:nvPr>
            <p:ph type="sldNum" sz="quarter" idx="12"/>
          </p:nvPr>
        </p:nvSpPr>
        <p:spPr>
          <a:ln/>
        </p:spPr>
        <p:txBody>
          <a:bodyPr/>
          <a:lstStyle>
            <a:lvl1pPr>
              <a:defRPr/>
            </a:lvl1pPr>
          </a:lstStyle>
          <a:p>
            <a:pPr>
              <a:defRPr/>
            </a:pPr>
            <a:fld id="{CCB684AA-6BCB-4940-AC5B-855F12D9A242}" type="slidenum">
              <a:rPr lang="en-US" altLang="es-CO"/>
              <a:pPr>
                <a:defRPr/>
              </a:pPr>
              <a:t>‹Nº›</a:t>
            </a:fld>
            <a:endParaRPr lang="en-US" altLang="es-CO"/>
          </a:p>
        </p:txBody>
      </p:sp>
    </p:spTree>
    <p:extLst>
      <p:ext uri="{BB962C8B-B14F-4D97-AF65-F5344CB8AC3E}">
        <p14:creationId xmlns:p14="http://schemas.microsoft.com/office/powerpoint/2010/main" val="60342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15100" y="609600"/>
            <a:ext cx="1943100" cy="5486400"/>
          </a:xfr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p:nvPr>
        </p:nvSpPr>
        <p:spPr>
          <a:xfrm>
            <a:off x="685800" y="609600"/>
            <a:ext cx="5676900" cy="54864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id="{2B396672-B99E-4A7D-AAF5-4C74EE132C1A}"/>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5" name="Rectangle 5">
            <a:extLst>
              <a:ext uri="{FF2B5EF4-FFF2-40B4-BE49-F238E27FC236}">
                <a16:creationId xmlns:a16="http://schemas.microsoft.com/office/drawing/2014/main" id="{0D43C5C8-71F5-4039-BD09-62F313DD897E}"/>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6" name="Rectangle 6">
            <a:extLst>
              <a:ext uri="{FF2B5EF4-FFF2-40B4-BE49-F238E27FC236}">
                <a16:creationId xmlns:a16="http://schemas.microsoft.com/office/drawing/2014/main" id="{4FACF255-E276-403C-B8BD-C2014F67C82F}"/>
              </a:ext>
            </a:extLst>
          </p:cNvPr>
          <p:cNvSpPr>
            <a:spLocks noGrp="1" noChangeArrowheads="1"/>
          </p:cNvSpPr>
          <p:nvPr>
            <p:ph type="sldNum" sz="quarter" idx="12"/>
          </p:nvPr>
        </p:nvSpPr>
        <p:spPr>
          <a:ln/>
        </p:spPr>
        <p:txBody>
          <a:bodyPr/>
          <a:lstStyle>
            <a:lvl1pPr>
              <a:defRPr/>
            </a:lvl1pPr>
          </a:lstStyle>
          <a:p>
            <a:pPr>
              <a:defRPr/>
            </a:pPr>
            <a:fld id="{DFF570EC-D964-4880-B825-2496875E5EFD}" type="slidenum">
              <a:rPr lang="en-US" altLang="es-CO"/>
              <a:pPr>
                <a:defRPr/>
              </a:pPr>
              <a:t>‹Nº›</a:t>
            </a:fld>
            <a:endParaRPr lang="en-US" altLang="es-CO"/>
          </a:p>
        </p:txBody>
      </p:sp>
    </p:spTree>
    <p:extLst>
      <p:ext uri="{BB962C8B-B14F-4D97-AF65-F5344CB8AC3E}">
        <p14:creationId xmlns:p14="http://schemas.microsoft.com/office/powerpoint/2010/main" val="858589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685800" y="609600"/>
            <a:ext cx="7772400" cy="54864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Rectangle 4">
            <a:extLst>
              <a:ext uri="{FF2B5EF4-FFF2-40B4-BE49-F238E27FC236}">
                <a16:creationId xmlns:a16="http://schemas.microsoft.com/office/drawing/2014/main" id="{E893CF75-25D3-4729-A89B-9985F2661A99}"/>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4" name="Rectangle 5">
            <a:extLst>
              <a:ext uri="{FF2B5EF4-FFF2-40B4-BE49-F238E27FC236}">
                <a16:creationId xmlns:a16="http://schemas.microsoft.com/office/drawing/2014/main" id="{A12DC412-FE5F-4FC1-86E5-6B4A07D4E1C3}"/>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5" name="Rectangle 6">
            <a:extLst>
              <a:ext uri="{FF2B5EF4-FFF2-40B4-BE49-F238E27FC236}">
                <a16:creationId xmlns:a16="http://schemas.microsoft.com/office/drawing/2014/main" id="{54C6AEEA-8CBD-4392-90F3-A45A2F19DBD2}"/>
              </a:ext>
            </a:extLst>
          </p:cNvPr>
          <p:cNvSpPr>
            <a:spLocks noGrp="1" noChangeArrowheads="1"/>
          </p:cNvSpPr>
          <p:nvPr>
            <p:ph type="sldNum" sz="quarter" idx="12"/>
          </p:nvPr>
        </p:nvSpPr>
        <p:spPr>
          <a:ln/>
        </p:spPr>
        <p:txBody>
          <a:bodyPr/>
          <a:lstStyle>
            <a:lvl1pPr>
              <a:defRPr/>
            </a:lvl1pPr>
          </a:lstStyle>
          <a:p>
            <a:pPr>
              <a:defRPr/>
            </a:pPr>
            <a:fld id="{76FA09F2-26A0-4D46-92B2-BA600AA845A2}" type="slidenum">
              <a:rPr lang="en-US" altLang="es-CO"/>
              <a:pPr>
                <a:defRPr/>
              </a:pPr>
              <a:t>‹Nº›</a:t>
            </a:fld>
            <a:endParaRPr lang="en-US" altLang="es-CO"/>
          </a:p>
        </p:txBody>
      </p:sp>
    </p:spTree>
    <p:extLst>
      <p:ext uri="{BB962C8B-B14F-4D97-AF65-F5344CB8AC3E}">
        <p14:creationId xmlns:p14="http://schemas.microsoft.com/office/powerpoint/2010/main" val="1398791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4">
            <a:extLst>
              <a:ext uri="{FF2B5EF4-FFF2-40B4-BE49-F238E27FC236}">
                <a16:creationId xmlns:a16="http://schemas.microsoft.com/office/drawing/2014/main" id="{03CF0E1F-3035-45D3-A7CA-7996808E194A}"/>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5" name="Rectangle 5">
            <a:extLst>
              <a:ext uri="{FF2B5EF4-FFF2-40B4-BE49-F238E27FC236}">
                <a16:creationId xmlns:a16="http://schemas.microsoft.com/office/drawing/2014/main" id="{CE0AB55D-101D-408A-9D53-D24AF42AACFE}"/>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6" name="Rectangle 6">
            <a:extLst>
              <a:ext uri="{FF2B5EF4-FFF2-40B4-BE49-F238E27FC236}">
                <a16:creationId xmlns:a16="http://schemas.microsoft.com/office/drawing/2014/main" id="{736ED3B0-7BCC-4F33-9897-9390C120E707}"/>
              </a:ext>
            </a:extLst>
          </p:cNvPr>
          <p:cNvSpPr>
            <a:spLocks noGrp="1" noChangeArrowheads="1"/>
          </p:cNvSpPr>
          <p:nvPr>
            <p:ph type="sldNum" sz="quarter" idx="12"/>
          </p:nvPr>
        </p:nvSpPr>
        <p:spPr>
          <a:ln/>
        </p:spPr>
        <p:txBody>
          <a:bodyPr/>
          <a:lstStyle>
            <a:lvl1pPr>
              <a:defRPr/>
            </a:lvl1pPr>
          </a:lstStyle>
          <a:p>
            <a:pPr>
              <a:defRPr/>
            </a:pPr>
            <a:fld id="{943462C8-EDC4-49BD-B301-BC77B0079DDC}" type="slidenum">
              <a:rPr lang="en-US" altLang="es-CO"/>
              <a:pPr>
                <a:defRPr/>
              </a:pPr>
              <a:t>‹Nº›</a:t>
            </a:fld>
            <a:endParaRPr lang="en-US" altLang="es-CO"/>
          </a:p>
        </p:txBody>
      </p:sp>
    </p:spTree>
    <p:extLst>
      <p:ext uri="{BB962C8B-B14F-4D97-AF65-F5344CB8AC3E}">
        <p14:creationId xmlns:p14="http://schemas.microsoft.com/office/powerpoint/2010/main" val="157164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los estilos de texto del patrón</a:t>
            </a:r>
          </a:p>
        </p:txBody>
      </p:sp>
      <p:sp>
        <p:nvSpPr>
          <p:cNvPr id="4" name="Rectangle 4">
            <a:extLst>
              <a:ext uri="{FF2B5EF4-FFF2-40B4-BE49-F238E27FC236}">
                <a16:creationId xmlns:a16="http://schemas.microsoft.com/office/drawing/2014/main" id="{28D63BA3-FC93-4289-B03F-BEC9EBD31D69}"/>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5" name="Rectangle 5">
            <a:extLst>
              <a:ext uri="{FF2B5EF4-FFF2-40B4-BE49-F238E27FC236}">
                <a16:creationId xmlns:a16="http://schemas.microsoft.com/office/drawing/2014/main" id="{D65B0A87-5173-4C4D-A463-7F709220FF5C}"/>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6" name="Rectangle 6">
            <a:extLst>
              <a:ext uri="{FF2B5EF4-FFF2-40B4-BE49-F238E27FC236}">
                <a16:creationId xmlns:a16="http://schemas.microsoft.com/office/drawing/2014/main" id="{CCA84490-50DD-4E22-A906-9D96871589BA}"/>
              </a:ext>
            </a:extLst>
          </p:cNvPr>
          <p:cNvSpPr>
            <a:spLocks noGrp="1" noChangeArrowheads="1"/>
          </p:cNvSpPr>
          <p:nvPr>
            <p:ph type="sldNum" sz="quarter" idx="12"/>
          </p:nvPr>
        </p:nvSpPr>
        <p:spPr>
          <a:ln/>
        </p:spPr>
        <p:txBody>
          <a:bodyPr/>
          <a:lstStyle>
            <a:lvl1pPr>
              <a:defRPr/>
            </a:lvl1pPr>
          </a:lstStyle>
          <a:p>
            <a:pPr>
              <a:defRPr/>
            </a:pPr>
            <a:fld id="{23027293-03A3-4822-803F-29CF1BCEA660}" type="slidenum">
              <a:rPr lang="en-US" altLang="es-CO"/>
              <a:pPr>
                <a:defRPr/>
              </a:pPr>
              <a:t>‹Nº›</a:t>
            </a:fld>
            <a:endParaRPr lang="en-US" altLang="es-CO"/>
          </a:p>
        </p:txBody>
      </p:sp>
    </p:spTree>
    <p:extLst>
      <p:ext uri="{BB962C8B-B14F-4D97-AF65-F5344CB8AC3E}">
        <p14:creationId xmlns:p14="http://schemas.microsoft.com/office/powerpoint/2010/main" val="2840508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sz="half" idx="1"/>
          </p:nvPr>
        </p:nvSpPr>
        <p:spPr>
          <a:xfrm>
            <a:off x="685800" y="1981200"/>
            <a:ext cx="3810000" cy="4114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p:nvPr>
        </p:nvSpPr>
        <p:spPr>
          <a:xfrm>
            <a:off x="4648200" y="1981200"/>
            <a:ext cx="3810000" cy="4114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4">
            <a:extLst>
              <a:ext uri="{FF2B5EF4-FFF2-40B4-BE49-F238E27FC236}">
                <a16:creationId xmlns:a16="http://schemas.microsoft.com/office/drawing/2014/main" id="{788F0DB8-419D-4F9F-95FB-AFF35BFB987A}"/>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6" name="Rectangle 5">
            <a:extLst>
              <a:ext uri="{FF2B5EF4-FFF2-40B4-BE49-F238E27FC236}">
                <a16:creationId xmlns:a16="http://schemas.microsoft.com/office/drawing/2014/main" id="{F9F7CEB8-843F-4BA0-9141-A3A7A0AB522B}"/>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7" name="Rectangle 6">
            <a:extLst>
              <a:ext uri="{FF2B5EF4-FFF2-40B4-BE49-F238E27FC236}">
                <a16:creationId xmlns:a16="http://schemas.microsoft.com/office/drawing/2014/main" id="{C68FD7EC-D1D0-4519-84B1-A27A69CE8D54}"/>
              </a:ext>
            </a:extLst>
          </p:cNvPr>
          <p:cNvSpPr>
            <a:spLocks noGrp="1" noChangeArrowheads="1"/>
          </p:cNvSpPr>
          <p:nvPr>
            <p:ph type="sldNum" sz="quarter" idx="12"/>
          </p:nvPr>
        </p:nvSpPr>
        <p:spPr>
          <a:ln/>
        </p:spPr>
        <p:txBody>
          <a:bodyPr/>
          <a:lstStyle>
            <a:lvl1pPr>
              <a:defRPr/>
            </a:lvl1pPr>
          </a:lstStyle>
          <a:p>
            <a:pPr>
              <a:defRPr/>
            </a:pPr>
            <a:fld id="{6CC59C57-9CCF-47FE-AA12-49EED0CF14F5}" type="slidenum">
              <a:rPr lang="en-US" altLang="es-CO"/>
              <a:pPr>
                <a:defRPr/>
              </a:pPr>
              <a:t>‹Nº›</a:t>
            </a:fld>
            <a:endParaRPr lang="en-US" altLang="es-CO"/>
          </a:p>
        </p:txBody>
      </p:sp>
    </p:spTree>
    <p:extLst>
      <p:ext uri="{BB962C8B-B14F-4D97-AF65-F5344CB8AC3E}">
        <p14:creationId xmlns:p14="http://schemas.microsoft.com/office/powerpoint/2010/main" val="26250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4">
            <a:extLst>
              <a:ext uri="{FF2B5EF4-FFF2-40B4-BE49-F238E27FC236}">
                <a16:creationId xmlns:a16="http://schemas.microsoft.com/office/drawing/2014/main" id="{0F78AB28-DE2A-4E61-9817-4472B6114EAB}"/>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8" name="Rectangle 5">
            <a:extLst>
              <a:ext uri="{FF2B5EF4-FFF2-40B4-BE49-F238E27FC236}">
                <a16:creationId xmlns:a16="http://schemas.microsoft.com/office/drawing/2014/main" id="{DAAB8E4C-4AA3-4E8B-8A26-09E15B823037}"/>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9" name="Rectangle 6">
            <a:extLst>
              <a:ext uri="{FF2B5EF4-FFF2-40B4-BE49-F238E27FC236}">
                <a16:creationId xmlns:a16="http://schemas.microsoft.com/office/drawing/2014/main" id="{6EF15F22-86D9-45F6-8D7E-E64C3C043382}"/>
              </a:ext>
            </a:extLst>
          </p:cNvPr>
          <p:cNvSpPr>
            <a:spLocks noGrp="1" noChangeArrowheads="1"/>
          </p:cNvSpPr>
          <p:nvPr>
            <p:ph type="sldNum" sz="quarter" idx="12"/>
          </p:nvPr>
        </p:nvSpPr>
        <p:spPr>
          <a:ln/>
        </p:spPr>
        <p:txBody>
          <a:bodyPr/>
          <a:lstStyle>
            <a:lvl1pPr>
              <a:defRPr/>
            </a:lvl1pPr>
          </a:lstStyle>
          <a:p>
            <a:pPr>
              <a:defRPr/>
            </a:pPr>
            <a:fld id="{F7DE8765-C452-4F14-AB0B-935F2475F10D}" type="slidenum">
              <a:rPr lang="en-US" altLang="es-CO"/>
              <a:pPr>
                <a:defRPr/>
              </a:pPr>
              <a:t>‹Nº›</a:t>
            </a:fld>
            <a:endParaRPr lang="en-US" altLang="es-CO"/>
          </a:p>
        </p:txBody>
      </p:sp>
    </p:spTree>
    <p:extLst>
      <p:ext uri="{BB962C8B-B14F-4D97-AF65-F5344CB8AC3E}">
        <p14:creationId xmlns:p14="http://schemas.microsoft.com/office/powerpoint/2010/main" val="1532912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Rectangle 4">
            <a:extLst>
              <a:ext uri="{FF2B5EF4-FFF2-40B4-BE49-F238E27FC236}">
                <a16:creationId xmlns:a16="http://schemas.microsoft.com/office/drawing/2014/main" id="{5D3DF23D-3375-4C8B-BEB8-18A255C9DA67}"/>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4" name="Rectangle 5">
            <a:extLst>
              <a:ext uri="{FF2B5EF4-FFF2-40B4-BE49-F238E27FC236}">
                <a16:creationId xmlns:a16="http://schemas.microsoft.com/office/drawing/2014/main" id="{D5CE757B-FC0D-4AEF-8EDE-61AF94C26F89}"/>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5" name="Rectangle 6">
            <a:extLst>
              <a:ext uri="{FF2B5EF4-FFF2-40B4-BE49-F238E27FC236}">
                <a16:creationId xmlns:a16="http://schemas.microsoft.com/office/drawing/2014/main" id="{97D353BC-4C7F-43FF-8E6E-06CA16FED534}"/>
              </a:ext>
            </a:extLst>
          </p:cNvPr>
          <p:cNvSpPr>
            <a:spLocks noGrp="1" noChangeArrowheads="1"/>
          </p:cNvSpPr>
          <p:nvPr>
            <p:ph type="sldNum" sz="quarter" idx="12"/>
          </p:nvPr>
        </p:nvSpPr>
        <p:spPr>
          <a:ln/>
        </p:spPr>
        <p:txBody>
          <a:bodyPr/>
          <a:lstStyle>
            <a:lvl1pPr>
              <a:defRPr/>
            </a:lvl1pPr>
          </a:lstStyle>
          <a:p>
            <a:pPr>
              <a:defRPr/>
            </a:pPr>
            <a:fld id="{104B2880-C993-47DD-8A67-6760DD606204}" type="slidenum">
              <a:rPr lang="en-US" altLang="es-CO"/>
              <a:pPr>
                <a:defRPr/>
              </a:pPr>
              <a:t>‹Nº›</a:t>
            </a:fld>
            <a:endParaRPr lang="en-US" altLang="es-CO"/>
          </a:p>
        </p:txBody>
      </p:sp>
    </p:spTree>
    <p:extLst>
      <p:ext uri="{BB962C8B-B14F-4D97-AF65-F5344CB8AC3E}">
        <p14:creationId xmlns:p14="http://schemas.microsoft.com/office/powerpoint/2010/main" val="415094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191D5A0-EB2E-4456-A955-51671172998C}"/>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3" name="Rectangle 5">
            <a:extLst>
              <a:ext uri="{FF2B5EF4-FFF2-40B4-BE49-F238E27FC236}">
                <a16:creationId xmlns:a16="http://schemas.microsoft.com/office/drawing/2014/main" id="{3D13FEA2-454F-441C-B03F-A20BA95C63B8}"/>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4" name="Rectangle 6">
            <a:extLst>
              <a:ext uri="{FF2B5EF4-FFF2-40B4-BE49-F238E27FC236}">
                <a16:creationId xmlns:a16="http://schemas.microsoft.com/office/drawing/2014/main" id="{6A396DA9-F25C-490B-B63B-9B2ACC9064B6}"/>
              </a:ext>
            </a:extLst>
          </p:cNvPr>
          <p:cNvSpPr>
            <a:spLocks noGrp="1" noChangeArrowheads="1"/>
          </p:cNvSpPr>
          <p:nvPr>
            <p:ph type="sldNum" sz="quarter" idx="12"/>
          </p:nvPr>
        </p:nvSpPr>
        <p:spPr>
          <a:ln/>
        </p:spPr>
        <p:txBody>
          <a:bodyPr/>
          <a:lstStyle>
            <a:lvl1pPr>
              <a:defRPr/>
            </a:lvl1pPr>
          </a:lstStyle>
          <a:p>
            <a:pPr>
              <a:defRPr/>
            </a:pPr>
            <a:fld id="{2E3EB725-74F3-461E-8A92-EBC88050B72F}" type="slidenum">
              <a:rPr lang="en-US" altLang="es-CO"/>
              <a:pPr>
                <a:defRPr/>
              </a:pPr>
              <a:t>‹Nº›</a:t>
            </a:fld>
            <a:endParaRPr lang="en-US" altLang="es-CO"/>
          </a:p>
        </p:txBody>
      </p:sp>
    </p:spTree>
    <p:extLst>
      <p:ext uri="{BB962C8B-B14F-4D97-AF65-F5344CB8AC3E}">
        <p14:creationId xmlns:p14="http://schemas.microsoft.com/office/powerpoint/2010/main" val="158055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Rectangle 4">
            <a:extLst>
              <a:ext uri="{FF2B5EF4-FFF2-40B4-BE49-F238E27FC236}">
                <a16:creationId xmlns:a16="http://schemas.microsoft.com/office/drawing/2014/main" id="{D888EDD7-7A9F-402A-B56D-85ED984A41AD}"/>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6" name="Rectangle 5">
            <a:extLst>
              <a:ext uri="{FF2B5EF4-FFF2-40B4-BE49-F238E27FC236}">
                <a16:creationId xmlns:a16="http://schemas.microsoft.com/office/drawing/2014/main" id="{DA2F4AB3-0F21-4D84-B382-95BEC835F20F}"/>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7" name="Rectangle 6">
            <a:extLst>
              <a:ext uri="{FF2B5EF4-FFF2-40B4-BE49-F238E27FC236}">
                <a16:creationId xmlns:a16="http://schemas.microsoft.com/office/drawing/2014/main" id="{5EBD3873-C503-4374-BEE4-03F1C9450702}"/>
              </a:ext>
            </a:extLst>
          </p:cNvPr>
          <p:cNvSpPr>
            <a:spLocks noGrp="1" noChangeArrowheads="1"/>
          </p:cNvSpPr>
          <p:nvPr>
            <p:ph type="sldNum" sz="quarter" idx="12"/>
          </p:nvPr>
        </p:nvSpPr>
        <p:spPr>
          <a:ln/>
        </p:spPr>
        <p:txBody>
          <a:bodyPr/>
          <a:lstStyle>
            <a:lvl1pPr>
              <a:defRPr/>
            </a:lvl1pPr>
          </a:lstStyle>
          <a:p>
            <a:pPr>
              <a:defRPr/>
            </a:pPr>
            <a:fld id="{3B6F0A6F-D948-414A-831B-13493CA0B446}" type="slidenum">
              <a:rPr lang="en-US" altLang="es-CO"/>
              <a:pPr>
                <a:defRPr/>
              </a:pPr>
              <a:t>‹Nº›</a:t>
            </a:fld>
            <a:endParaRPr lang="en-US" altLang="es-CO"/>
          </a:p>
        </p:txBody>
      </p:sp>
    </p:spTree>
    <p:extLst>
      <p:ext uri="{BB962C8B-B14F-4D97-AF65-F5344CB8AC3E}">
        <p14:creationId xmlns:p14="http://schemas.microsoft.com/office/powerpoint/2010/main" val="799660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Rectangle 4">
            <a:extLst>
              <a:ext uri="{FF2B5EF4-FFF2-40B4-BE49-F238E27FC236}">
                <a16:creationId xmlns:a16="http://schemas.microsoft.com/office/drawing/2014/main" id="{100C8D56-1CE4-4440-8549-E8F70766BFA5}"/>
              </a:ext>
            </a:extLst>
          </p:cNvPr>
          <p:cNvSpPr>
            <a:spLocks noGrp="1" noChangeArrowheads="1"/>
          </p:cNvSpPr>
          <p:nvPr>
            <p:ph type="dt" sz="half" idx="10"/>
          </p:nvPr>
        </p:nvSpPr>
        <p:spPr>
          <a:ln/>
        </p:spPr>
        <p:txBody>
          <a:bodyPr/>
          <a:lstStyle>
            <a:lvl1pPr>
              <a:defRPr/>
            </a:lvl1pPr>
          </a:lstStyle>
          <a:p>
            <a:pPr>
              <a:defRPr/>
            </a:pPr>
            <a:endParaRPr lang="en-US" altLang="es-CO"/>
          </a:p>
        </p:txBody>
      </p:sp>
      <p:sp>
        <p:nvSpPr>
          <p:cNvPr id="6" name="Rectangle 5">
            <a:extLst>
              <a:ext uri="{FF2B5EF4-FFF2-40B4-BE49-F238E27FC236}">
                <a16:creationId xmlns:a16="http://schemas.microsoft.com/office/drawing/2014/main" id="{4A0A7172-0692-4311-A67D-D1BA620519E5}"/>
              </a:ext>
            </a:extLst>
          </p:cNvPr>
          <p:cNvSpPr>
            <a:spLocks noGrp="1" noChangeArrowheads="1"/>
          </p:cNvSpPr>
          <p:nvPr>
            <p:ph type="ftr" sz="quarter" idx="11"/>
          </p:nvPr>
        </p:nvSpPr>
        <p:spPr>
          <a:ln/>
        </p:spPr>
        <p:txBody>
          <a:bodyPr/>
          <a:lstStyle>
            <a:lvl1pPr>
              <a:defRPr/>
            </a:lvl1pPr>
          </a:lstStyle>
          <a:p>
            <a:pPr>
              <a:defRPr/>
            </a:pPr>
            <a:endParaRPr lang="en-US" altLang="es-CO"/>
          </a:p>
        </p:txBody>
      </p:sp>
      <p:sp>
        <p:nvSpPr>
          <p:cNvPr id="7" name="Rectangle 6">
            <a:extLst>
              <a:ext uri="{FF2B5EF4-FFF2-40B4-BE49-F238E27FC236}">
                <a16:creationId xmlns:a16="http://schemas.microsoft.com/office/drawing/2014/main" id="{84526982-46BC-41B8-AC44-B2FA39A3A198}"/>
              </a:ext>
            </a:extLst>
          </p:cNvPr>
          <p:cNvSpPr>
            <a:spLocks noGrp="1" noChangeArrowheads="1"/>
          </p:cNvSpPr>
          <p:nvPr>
            <p:ph type="sldNum" sz="quarter" idx="12"/>
          </p:nvPr>
        </p:nvSpPr>
        <p:spPr>
          <a:ln/>
        </p:spPr>
        <p:txBody>
          <a:bodyPr/>
          <a:lstStyle>
            <a:lvl1pPr>
              <a:defRPr/>
            </a:lvl1pPr>
          </a:lstStyle>
          <a:p>
            <a:pPr>
              <a:defRPr/>
            </a:pPr>
            <a:fld id="{71486436-A213-461F-9C2B-D059FB2432CA}" type="slidenum">
              <a:rPr lang="en-US" altLang="es-CO"/>
              <a:pPr>
                <a:defRPr/>
              </a:pPr>
              <a:t>‹Nº›</a:t>
            </a:fld>
            <a:endParaRPr lang="en-US" altLang="es-CO"/>
          </a:p>
        </p:txBody>
      </p:sp>
    </p:spTree>
    <p:extLst>
      <p:ext uri="{BB962C8B-B14F-4D97-AF65-F5344CB8AC3E}">
        <p14:creationId xmlns:p14="http://schemas.microsoft.com/office/powerpoint/2010/main" val="206035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1160611-7B96-419E-99D1-CE6E9C6F054A}"/>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s-CO"/>
              <a:t>Click to edit Master title style</a:t>
            </a:r>
          </a:p>
        </p:txBody>
      </p:sp>
      <p:sp>
        <p:nvSpPr>
          <p:cNvPr id="1027" name="Rectangle 3">
            <a:extLst>
              <a:ext uri="{FF2B5EF4-FFF2-40B4-BE49-F238E27FC236}">
                <a16:creationId xmlns:a16="http://schemas.microsoft.com/office/drawing/2014/main" id="{B977A731-A912-4239-A6A0-222ED6E91A18}"/>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s-CO"/>
              <a:t>Click to edit Master text styles</a:t>
            </a:r>
          </a:p>
          <a:p>
            <a:pPr lvl="1"/>
            <a:r>
              <a:rPr lang="en-US" altLang="es-CO"/>
              <a:t>Second level</a:t>
            </a:r>
          </a:p>
          <a:p>
            <a:pPr lvl="2"/>
            <a:r>
              <a:rPr lang="en-US" altLang="es-CO"/>
              <a:t>Third level</a:t>
            </a:r>
          </a:p>
          <a:p>
            <a:pPr lvl="3"/>
            <a:r>
              <a:rPr lang="en-US" altLang="es-CO"/>
              <a:t>Fourth level</a:t>
            </a:r>
          </a:p>
          <a:p>
            <a:pPr lvl="4"/>
            <a:r>
              <a:rPr lang="en-US" altLang="es-CO"/>
              <a:t>Fifth level</a:t>
            </a:r>
          </a:p>
        </p:txBody>
      </p:sp>
      <p:sp>
        <p:nvSpPr>
          <p:cNvPr id="1028" name="Rectangle 4">
            <a:extLst>
              <a:ext uri="{FF2B5EF4-FFF2-40B4-BE49-F238E27FC236}">
                <a16:creationId xmlns:a16="http://schemas.microsoft.com/office/drawing/2014/main" id="{ABF5D182-1E18-4408-8735-B55D34D0C5B6}"/>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es-CO"/>
          </a:p>
        </p:txBody>
      </p:sp>
      <p:sp>
        <p:nvSpPr>
          <p:cNvPr id="1029" name="Rectangle 5">
            <a:extLst>
              <a:ext uri="{FF2B5EF4-FFF2-40B4-BE49-F238E27FC236}">
                <a16:creationId xmlns:a16="http://schemas.microsoft.com/office/drawing/2014/main" id="{0398A59D-45A7-49FA-90B6-32D346256C07}"/>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s-CO"/>
          </a:p>
        </p:txBody>
      </p:sp>
      <p:sp>
        <p:nvSpPr>
          <p:cNvPr id="1030" name="Rectangle 6">
            <a:extLst>
              <a:ext uri="{FF2B5EF4-FFF2-40B4-BE49-F238E27FC236}">
                <a16:creationId xmlns:a16="http://schemas.microsoft.com/office/drawing/2014/main" id="{5ED634A8-E2C5-44AD-9D68-E542B3BA9717}"/>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86A1EF6B-ACF6-4FF6-AF0A-CC3BEDE72A09}" type="slidenum">
              <a:rPr lang="en-US" altLang="es-CO"/>
              <a:pPr>
                <a:defRPr/>
              </a:pPr>
              <a:t>‹Nº›</a:t>
            </a:fld>
            <a:endParaRPr lang="en-US" alt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4.wmf"/><Relationship Id="rId5" Type="http://schemas.openxmlformats.org/officeDocument/2006/relationships/oleObject" Target="../embeddings/oleObject53.bin"/><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103.xml"/><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6.wmf"/><Relationship Id="rId5" Type="http://schemas.openxmlformats.org/officeDocument/2006/relationships/oleObject" Target="../embeddings/oleObject54.bin"/><Relationship Id="rId4" Type="http://schemas.openxmlformats.org/officeDocument/2006/relationships/image" Target="../media/image117.png"/></Relationships>
</file>

<file path=ppt/slides/_rels/slide105.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notesSlide" Target="../notesSlides/notesSlide104.xml"/><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18.wmf"/><Relationship Id="rId5" Type="http://schemas.openxmlformats.org/officeDocument/2006/relationships/oleObject" Target="../embeddings/oleObject56.bin"/><Relationship Id="rId10" Type="http://schemas.openxmlformats.org/officeDocument/2006/relationships/image" Target="../media/image114.wmf"/><Relationship Id="rId4" Type="http://schemas.openxmlformats.org/officeDocument/2006/relationships/image" Target="../media/image119.png"/><Relationship Id="rId9" Type="http://schemas.openxmlformats.org/officeDocument/2006/relationships/oleObject" Target="../embeddings/oleObject58.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0.wmf"/><Relationship Id="rId5" Type="http://schemas.openxmlformats.org/officeDocument/2006/relationships/oleObject" Target="../embeddings/oleObject59.bin"/><Relationship Id="rId4" Type="http://schemas.openxmlformats.org/officeDocument/2006/relationships/image" Target="../media/image113.png"/></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125.wmf"/><Relationship Id="rId3" Type="http://schemas.openxmlformats.org/officeDocument/2006/relationships/notesSlide" Target="../notesSlides/notesSlide106.xml"/><Relationship Id="rId7" Type="http://schemas.openxmlformats.org/officeDocument/2006/relationships/image" Target="../media/image122.wmf"/><Relationship Id="rId12"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61.bin"/><Relationship Id="rId11" Type="http://schemas.openxmlformats.org/officeDocument/2006/relationships/image" Target="../media/image124.wmf"/><Relationship Id="rId5" Type="http://schemas.openxmlformats.org/officeDocument/2006/relationships/image" Target="../media/image121.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123.wmf"/></Relationships>
</file>

<file path=ppt/slides/_rels/slide108.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notesSlide" Target="../notesSlides/notesSlide107.xml"/><Relationship Id="rId7" Type="http://schemas.openxmlformats.org/officeDocument/2006/relationships/oleObject" Target="../embeddings/oleObject66.bin"/><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image" Target="../media/image126.wmf"/><Relationship Id="rId5" Type="http://schemas.openxmlformats.org/officeDocument/2006/relationships/oleObject" Target="../embeddings/oleObject65.bin"/><Relationship Id="rId10" Type="http://schemas.openxmlformats.org/officeDocument/2006/relationships/image" Target="../media/image128.wmf"/><Relationship Id="rId4" Type="http://schemas.openxmlformats.org/officeDocument/2006/relationships/image" Target="../media/image113.png"/><Relationship Id="rId9" Type="http://schemas.openxmlformats.org/officeDocument/2006/relationships/oleObject" Target="../embeddings/oleObject67.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133.wmf"/><Relationship Id="rId3" Type="http://schemas.openxmlformats.org/officeDocument/2006/relationships/notesSlide" Target="../notesSlides/notesSlide108.xml"/><Relationship Id="rId7" Type="http://schemas.openxmlformats.org/officeDocument/2006/relationships/image" Target="../media/image130.wmf"/><Relationship Id="rId12"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69.bin"/><Relationship Id="rId11" Type="http://schemas.openxmlformats.org/officeDocument/2006/relationships/image" Target="../media/image132.wmf"/><Relationship Id="rId5" Type="http://schemas.openxmlformats.org/officeDocument/2006/relationships/image" Target="../media/image129.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131.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109.xml"/><Relationship Id="rId7" Type="http://schemas.openxmlformats.org/officeDocument/2006/relationships/image" Target="../media/image135.wmf"/><Relationship Id="rId12"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4.bin"/><Relationship Id="rId11" Type="http://schemas.openxmlformats.org/officeDocument/2006/relationships/image" Target="../media/image137.wmf"/><Relationship Id="rId5" Type="http://schemas.openxmlformats.org/officeDocument/2006/relationships/image" Target="../media/image134.wmf"/><Relationship Id="rId10" Type="http://schemas.openxmlformats.org/officeDocument/2006/relationships/oleObject" Target="../embeddings/oleObject76.bin"/><Relationship Id="rId4" Type="http://schemas.openxmlformats.org/officeDocument/2006/relationships/oleObject" Target="../embeddings/oleObject73.bin"/><Relationship Id="rId9" Type="http://schemas.openxmlformats.org/officeDocument/2006/relationships/image" Target="../media/image136.wm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138.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79.bin"/><Relationship Id="rId5" Type="http://schemas.openxmlformats.org/officeDocument/2006/relationships/image" Target="../media/image132.wmf"/><Relationship Id="rId4" Type="http://schemas.openxmlformats.org/officeDocument/2006/relationships/oleObject" Target="../embeddings/oleObject78.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39.wmf"/><Relationship Id="rId5" Type="http://schemas.openxmlformats.org/officeDocument/2006/relationships/oleObject" Target="../embeddings/oleObject80.bin"/><Relationship Id="rId4" Type="http://schemas.openxmlformats.org/officeDocument/2006/relationships/image" Target="../media/image113.png"/></Relationships>
</file>

<file path=ppt/slides/_rels/slide1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41.wmf"/><Relationship Id="rId5" Type="http://schemas.openxmlformats.org/officeDocument/2006/relationships/oleObject" Target="../embeddings/oleObject81.bin"/><Relationship Id="rId4" Type="http://schemas.openxmlformats.org/officeDocument/2006/relationships/image" Target="../media/image140.png"/></Relationships>
</file>

<file path=ppt/slides/_rels/slide115.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notesSlide" Target="../notesSlides/notesSlide114.xml"/><Relationship Id="rId7"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20.wmf"/><Relationship Id="rId5" Type="http://schemas.openxmlformats.org/officeDocument/2006/relationships/oleObject" Target="../embeddings/oleObject82.bin"/><Relationship Id="rId4" Type="http://schemas.openxmlformats.org/officeDocument/2006/relationships/image" Target="../media/image140.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44.png"/><Relationship Id="rId5" Type="http://schemas.openxmlformats.org/officeDocument/2006/relationships/image" Target="../media/image143.wmf"/><Relationship Id="rId4" Type="http://schemas.openxmlformats.org/officeDocument/2006/relationships/oleObject" Target="../embeddings/oleObject84.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45.png"/><Relationship Id="rId5" Type="http://schemas.openxmlformats.org/officeDocument/2006/relationships/image" Target="../media/image143.wmf"/><Relationship Id="rId4" Type="http://schemas.openxmlformats.org/officeDocument/2006/relationships/oleObject" Target="../embeddings/oleObject85.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46.png"/><Relationship Id="rId5" Type="http://schemas.openxmlformats.org/officeDocument/2006/relationships/image" Target="../media/image143.wmf"/><Relationship Id="rId4" Type="http://schemas.openxmlformats.org/officeDocument/2006/relationships/oleObject" Target="../embeddings/oleObject86.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47.png"/><Relationship Id="rId5" Type="http://schemas.openxmlformats.org/officeDocument/2006/relationships/image" Target="../media/image143.wmf"/><Relationship Id="rId4" Type="http://schemas.openxmlformats.org/officeDocument/2006/relationships/oleObject" Target="../embeddings/oleObject87.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48.png"/><Relationship Id="rId5" Type="http://schemas.openxmlformats.org/officeDocument/2006/relationships/image" Target="../media/image143.wmf"/><Relationship Id="rId4" Type="http://schemas.openxmlformats.org/officeDocument/2006/relationships/oleObject" Target="../embeddings/oleObject88.bin"/></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notesSlide" Target="../notesSlides/notesSlide120.xml"/><Relationship Id="rId7" Type="http://schemas.openxmlformats.org/officeDocument/2006/relationships/image" Target="../media/image150.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90.bin"/><Relationship Id="rId11" Type="http://schemas.openxmlformats.org/officeDocument/2006/relationships/image" Target="../media/image48.wmf"/><Relationship Id="rId5" Type="http://schemas.openxmlformats.org/officeDocument/2006/relationships/image" Target="../media/image149.wmf"/><Relationship Id="rId10" Type="http://schemas.openxmlformats.org/officeDocument/2006/relationships/oleObject" Target="../embeddings/oleObject92.bin"/><Relationship Id="rId4" Type="http://schemas.openxmlformats.org/officeDocument/2006/relationships/oleObject" Target="../embeddings/oleObject89.bin"/><Relationship Id="rId9" Type="http://schemas.openxmlformats.org/officeDocument/2006/relationships/image" Target="../media/image151.wmf"/></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notesSlide" Target="../notesSlides/notesSlide121.xml"/><Relationship Id="rId7" Type="http://schemas.openxmlformats.org/officeDocument/2006/relationships/image" Target="../media/image153.wmf"/><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oleObject" Target="../embeddings/oleObject94.bin"/><Relationship Id="rId5" Type="http://schemas.openxmlformats.org/officeDocument/2006/relationships/image" Target="../media/image152.wmf"/><Relationship Id="rId4" Type="http://schemas.openxmlformats.org/officeDocument/2006/relationships/oleObject" Target="../embeddings/oleObject93.bin"/><Relationship Id="rId9" Type="http://schemas.openxmlformats.org/officeDocument/2006/relationships/image" Target="../media/image154.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notesSlide" Target="../notesSlides/notesSlide122.xml"/><Relationship Id="rId7" Type="http://schemas.openxmlformats.org/officeDocument/2006/relationships/image" Target="../media/image156.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97.bin"/><Relationship Id="rId11" Type="http://schemas.openxmlformats.org/officeDocument/2006/relationships/image" Target="../media/image158.wmf"/><Relationship Id="rId5" Type="http://schemas.openxmlformats.org/officeDocument/2006/relationships/image" Target="../media/image155.wmf"/><Relationship Id="rId10" Type="http://schemas.openxmlformats.org/officeDocument/2006/relationships/oleObject" Target="../embeddings/oleObject99.bin"/><Relationship Id="rId4" Type="http://schemas.openxmlformats.org/officeDocument/2006/relationships/oleObject" Target="../embeddings/oleObject96.bin"/><Relationship Id="rId9" Type="http://schemas.openxmlformats.org/officeDocument/2006/relationships/image" Target="../media/image157.wmf"/></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notesSlide" Target="../notesSlides/notesSlide123.xml"/><Relationship Id="rId7" Type="http://schemas.openxmlformats.org/officeDocument/2006/relationships/image" Target="../media/image160.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101.bin"/><Relationship Id="rId11" Type="http://schemas.openxmlformats.org/officeDocument/2006/relationships/image" Target="../media/image162.wmf"/><Relationship Id="rId5" Type="http://schemas.openxmlformats.org/officeDocument/2006/relationships/image" Target="../media/image159.wmf"/><Relationship Id="rId10" Type="http://schemas.openxmlformats.org/officeDocument/2006/relationships/oleObject" Target="../embeddings/oleObject103.bin"/><Relationship Id="rId4" Type="http://schemas.openxmlformats.org/officeDocument/2006/relationships/oleObject" Target="../embeddings/oleObject100.bin"/><Relationship Id="rId9" Type="http://schemas.openxmlformats.org/officeDocument/2006/relationships/image" Target="../media/image161.wm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4.xml"/><Relationship Id="rId7" Type="http://schemas.openxmlformats.org/officeDocument/2006/relationships/image" Target="../media/image164.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105.bin"/><Relationship Id="rId5" Type="http://schemas.openxmlformats.org/officeDocument/2006/relationships/image" Target="../media/image163.wmf"/><Relationship Id="rId4" Type="http://schemas.openxmlformats.org/officeDocument/2006/relationships/oleObject" Target="../embeddings/oleObject104.bin"/></Relationships>
</file>

<file path=ppt/slides/_rels/slide1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69.png"/><Relationship Id="rId5" Type="http://schemas.openxmlformats.org/officeDocument/2006/relationships/image" Target="../media/image143.wmf"/><Relationship Id="rId4" Type="http://schemas.openxmlformats.org/officeDocument/2006/relationships/oleObject" Target="../embeddings/oleObject106.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70.png"/><Relationship Id="rId5" Type="http://schemas.openxmlformats.org/officeDocument/2006/relationships/image" Target="../media/image143.wmf"/><Relationship Id="rId4" Type="http://schemas.openxmlformats.org/officeDocument/2006/relationships/oleObject" Target="../embeddings/oleObject107.bin"/></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7.xml"/><Relationship Id="rId1" Type="http://schemas.openxmlformats.org/officeDocument/2006/relationships/vmlDrawing" Target="../drawings/vmlDrawing43.vml"/><Relationship Id="rId5" Type="http://schemas.openxmlformats.org/officeDocument/2006/relationships/image" Target="../media/image157.wmf"/><Relationship Id="rId4" Type="http://schemas.openxmlformats.org/officeDocument/2006/relationships/oleObject" Target="../embeddings/oleObject108.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7.xml"/><Relationship Id="rId1" Type="http://schemas.openxmlformats.org/officeDocument/2006/relationships/vmlDrawing" Target="../drawings/vmlDrawing44.vml"/><Relationship Id="rId5" Type="http://schemas.openxmlformats.org/officeDocument/2006/relationships/image" Target="../media/image164.wmf"/><Relationship Id="rId4" Type="http://schemas.openxmlformats.org/officeDocument/2006/relationships/oleObject" Target="../embeddings/oleObject109.bin"/></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3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3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8.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39.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4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5.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56.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3.wmf"/><Relationship Id="rId5" Type="http://schemas.openxmlformats.org/officeDocument/2006/relationships/oleObject" Target="../embeddings/oleObject4.bin"/><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3.xml"/><Relationship Id="rId7" Type="http://schemas.openxmlformats.org/officeDocument/2006/relationships/image" Target="../media/image28.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7.wmf"/><Relationship Id="rId4" Type="http://schemas.openxmlformats.org/officeDocument/2006/relationships/oleObject" Target="../embeddings/oleObject5.bin"/><Relationship Id="rId9" Type="http://schemas.openxmlformats.org/officeDocument/2006/relationships/image" Target="../media/image29.wmf"/></Relationships>
</file>

<file path=ppt/slides/_rels/slide4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12.bin"/><Relationship Id="rId18" Type="http://schemas.openxmlformats.org/officeDocument/2006/relationships/image" Target="../media/image39.wmf"/><Relationship Id="rId3" Type="http://schemas.openxmlformats.org/officeDocument/2006/relationships/notesSlide" Target="../notesSlides/notesSlide49.xml"/><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36.wmf"/><Relationship Id="rId17" Type="http://schemas.openxmlformats.org/officeDocument/2006/relationships/oleObject" Target="../embeddings/oleObject14.bin"/><Relationship Id="rId2" Type="http://schemas.openxmlformats.org/officeDocument/2006/relationships/slideLayout" Target="../slideLayouts/slideLayout7.xml"/><Relationship Id="rId16" Type="http://schemas.openxmlformats.org/officeDocument/2006/relationships/image" Target="../media/image38.wmf"/><Relationship Id="rId20" Type="http://schemas.openxmlformats.org/officeDocument/2006/relationships/image" Target="../media/image40.wmf"/><Relationship Id="rId1" Type="http://schemas.openxmlformats.org/officeDocument/2006/relationships/vmlDrawing" Target="../drawings/vmlDrawing5.vml"/><Relationship Id="rId6" Type="http://schemas.openxmlformats.org/officeDocument/2006/relationships/image" Target="../media/image33.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35.wmf"/><Relationship Id="rId19" Type="http://schemas.openxmlformats.org/officeDocument/2006/relationships/oleObject" Target="../embeddings/oleObject15.bin"/><Relationship Id="rId4" Type="http://schemas.openxmlformats.org/officeDocument/2006/relationships/image" Target="../media/image42.png"/><Relationship Id="rId9" Type="http://schemas.openxmlformats.org/officeDocument/2006/relationships/oleObject" Target="../embeddings/oleObject10.bin"/><Relationship Id="rId14" Type="http://schemas.openxmlformats.org/officeDocument/2006/relationships/image" Target="../media/image37.wmf"/><Relationship Id="rId22" Type="http://schemas.openxmlformats.org/officeDocument/2006/relationships/image" Target="../media/image41.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21.bin"/><Relationship Id="rId3" Type="http://schemas.openxmlformats.org/officeDocument/2006/relationships/notesSlide" Target="../notesSlides/notesSlide50.xml"/><Relationship Id="rId7" Type="http://schemas.openxmlformats.org/officeDocument/2006/relationships/oleObject" Target="../embeddings/oleObject18.bin"/><Relationship Id="rId12" Type="http://schemas.openxmlformats.org/officeDocument/2006/relationships/image" Target="../media/image45.wmf"/><Relationship Id="rId2" Type="http://schemas.openxmlformats.org/officeDocument/2006/relationships/slideLayout" Target="../slideLayouts/slideLayout7.xml"/><Relationship Id="rId16" Type="http://schemas.openxmlformats.org/officeDocument/2006/relationships/image" Target="../media/image47.wmf"/><Relationship Id="rId1" Type="http://schemas.openxmlformats.org/officeDocument/2006/relationships/vmlDrawing" Target="../drawings/vmlDrawing6.vml"/><Relationship Id="rId6" Type="http://schemas.openxmlformats.org/officeDocument/2006/relationships/image" Target="../media/image36.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oleObject" Target="../embeddings/oleObject22.bin"/><Relationship Id="rId10" Type="http://schemas.openxmlformats.org/officeDocument/2006/relationships/image" Target="../media/image44.wmf"/><Relationship Id="rId4" Type="http://schemas.openxmlformats.org/officeDocument/2006/relationships/image" Target="../media/image42.png"/><Relationship Id="rId9" Type="http://schemas.openxmlformats.org/officeDocument/2006/relationships/oleObject" Target="../embeddings/oleObject19.bin"/><Relationship Id="rId14" Type="http://schemas.openxmlformats.org/officeDocument/2006/relationships/image" Target="../media/image46.wmf"/></Relationships>
</file>

<file path=ppt/slides/_rels/slide51.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27.bin"/><Relationship Id="rId3" Type="http://schemas.openxmlformats.org/officeDocument/2006/relationships/notesSlide" Target="../notesSlides/notesSlide51.xml"/><Relationship Id="rId7" Type="http://schemas.openxmlformats.org/officeDocument/2006/relationships/oleObject" Target="../embeddings/oleObject24.bin"/><Relationship Id="rId12" Type="http://schemas.openxmlformats.org/officeDocument/2006/relationships/image" Target="../media/image50.wmf"/><Relationship Id="rId2" Type="http://schemas.openxmlformats.org/officeDocument/2006/relationships/slideLayout" Target="../slideLayouts/slideLayout7.xml"/><Relationship Id="rId16" Type="http://schemas.openxmlformats.org/officeDocument/2006/relationships/image" Target="../media/image52.wmf"/><Relationship Id="rId1" Type="http://schemas.openxmlformats.org/officeDocument/2006/relationships/vmlDrawing" Target="../drawings/vmlDrawing7.vml"/><Relationship Id="rId6" Type="http://schemas.openxmlformats.org/officeDocument/2006/relationships/image" Target="../media/image36.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49.wmf"/><Relationship Id="rId4" Type="http://schemas.openxmlformats.org/officeDocument/2006/relationships/image" Target="../media/image42.png"/><Relationship Id="rId9" Type="http://schemas.openxmlformats.org/officeDocument/2006/relationships/oleObject" Target="../embeddings/oleObject25.bin"/><Relationship Id="rId14" Type="http://schemas.openxmlformats.org/officeDocument/2006/relationships/image" Target="../media/image51.wmf"/></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73.wmf"/><Relationship Id="rId5" Type="http://schemas.openxmlformats.org/officeDocument/2006/relationships/oleObject" Target="../embeddings/oleObject29.bin"/><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notesSlide" Target="../notesSlides/notesSlide72.xml"/><Relationship Id="rId7"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73.wmf"/><Relationship Id="rId5" Type="http://schemas.openxmlformats.org/officeDocument/2006/relationships/oleObject" Target="../embeddings/oleObject30.bin"/><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29.wmf"/><Relationship Id="rId3" Type="http://schemas.openxmlformats.org/officeDocument/2006/relationships/notesSlide" Target="../notesSlides/notesSlide73.xml"/><Relationship Id="rId7" Type="http://schemas.openxmlformats.org/officeDocument/2006/relationships/image" Target="../media/image77.wmf"/><Relationship Id="rId12"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33.bin"/><Relationship Id="rId11" Type="http://schemas.openxmlformats.org/officeDocument/2006/relationships/image" Target="../media/image23.wmf"/><Relationship Id="rId5" Type="http://schemas.openxmlformats.org/officeDocument/2006/relationships/image" Target="../media/image48.wmf"/><Relationship Id="rId15" Type="http://schemas.openxmlformats.org/officeDocument/2006/relationships/image" Target="../media/image79.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78.wmf"/><Relationship Id="rId14" Type="http://schemas.openxmlformats.org/officeDocument/2006/relationships/oleObject" Target="../embeddings/oleObject37.bin"/></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83.png"/><Relationship Id="rId5" Type="http://schemas.openxmlformats.org/officeDocument/2006/relationships/image" Target="../media/image82.wmf"/><Relationship Id="rId4" Type="http://schemas.openxmlformats.org/officeDocument/2006/relationships/oleObject" Target="../embeddings/oleObject38.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85.png"/><Relationship Id="rId5" Type="http://schemas.openxmlformats.org/officeDocument/2006/relationships/image" Target="../media/image84.wmf"/><Relationship Id="rId4" Type="http://schemas.openxmlformats.org/officeDocument/2006/relationships/oleObject" Target="../embeddings/oleObject39.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86.wmf"/><Relationship Id="rId5" Type="http://schemas.openxmlformats.org/officeDocument/2006/relationships/oleObject" Target="../embeddings/oleObject40.bin"/><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96.wmf"/><Relationship Id="rId3" Type="http://schemas.openxmlformats.org/officeDocument/2006/relationships/notesSlide" Target="../notesSlides/notesSlide84.xml"/><Relationship Id="rId7" Type="http://schemas.openxmlformats.org/officeDocument/2006/relationships/image" Target="../media/image93.wmf"/><Relationship Id="rId12"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2.bin"/><Relationship Id="rId11" Type="http://schemas.openxmlformats.org/officeDocument/2006/relationships/image" Target="../media/image95.wmf"/><Relationship Id="rId5" Type="http://schemas.openxmlformats.org/officeDocument/2006/relationships/image" Target="../media/image92.wmf"/><Relationship Id="rId15" Type="http://schemas.openxmlformats.org/officeDocument/2006/relationships/image" Target="../media/image97.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94.wmf"/><Relationship Id="rId14" Type="http://schemas.openxmlformats.org/officeDocument/2006/relationships/oleObject" Target="../embeddings/oleObject46.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85.xml"/><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8.bin"/><Relationship Id="rId5" Type="http://schemas.openxmlformats.org/officeDocument/2006/relationships/image" Target="../media/image98.wmf"/><Relationship Id="rId4" Type="http://schemas.openxmlformats.org/officeDocument/2006/relationships/oleObject" Target="../embeddings/oleObject47.bin"/><Relationship Id="rId9" Type="http://schemas.openxmlformats.org/officeDocument/2006/relationships/image" Target="../media/image100.w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01.wmf"/><Relationship Id="rId4" Type="http://schemas.openxmlformats.org/officeDocument/2006/relationships/oleObject" Target="../embeddings/oleObject50.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23.wmf"/><Relationship Id="rId5" Type="http://schemas.openxmlformats.org/officeDocument/2006/relationships/oleObject" Target="../embeddings/oleObject51.bin"/><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102.png"/><Relationship Id="rId5" Type="http://schemas.openxmlformats.org/officeDocument/2006/relationships/image" Target="../media/image23.wmf"/><Relationship Id="rId4" Type="http://schemas.openxmlformats.org/officeDocument/2006/relationships/oleObject" Target="../embeddings/oleObject52.bin"/></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07.gif"/></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C889A6A-9C65-43EE-8AD4-A230634BB152}"/>
              </a:ext>
            </a:extLst>
          </p:cNvPr>
          <p:cNvSpPr>
            <a:spLocks noGrp="1" noChangeArrowheads="1"/>
          </p:cNvSpPr>
          <p:nvPr>
            <p:ph type="ctrTitle"/>
          </p:nvPr>
        </p:nvSpPr>
        <p:spPr>
          <a:xfrm>
            <a:off x="685800" y="1066800"/>
            <a:ext cx="7772400" cy="1143000"/>
          </a:xfrm>
        </p:spPr>
        <p:txBody>
          <a:bodyPr anchor="ctr"/>
          <a:lstStyle/>
          <a:p>
            <a:pPr eaLnBrk="1" hangingPunct="1"/>
            <a:r>
              <a:rPr lang="en-US" altLang="es-CO" sz="4400">
                <a:latin typeface="Verdana" panose="020B0604030504040204" pitchFamily="34" charset="0"/>
              </a:rPr>
              <a:t>Fundamentals of Seismic Refraction</a:t>
            </a:r>
            <a:br>
              <a:rPr lang="en-US" altLang="es-CO" sz="4400">
                <a:latin typeface="Verdana" panose="020B0604030504040204" pitchFamily="34" charset="0"/>
              </a:rPr>
            </a:br>
            <a:br>
              <a:rPr lang="en-US" altLang="es-CO" sz="2400">
                <a:latin typeface="Verdana" panose="020B0604030504040204" pitchFamily="34" charset="0"/>
              </a:rPr>
            </a:br>
            <a:r>
              <a:rPr lang="en-US" altLang="es-CO" sz="2800">
                <a:latin typeface="Verdana" panose="020B0604030504040204" pitchFamily="34" charset="0"/>
              </a:rPr>
              <a:t>Theory, Acquisition, and Interpretation</a:t>
            </a:r>
          </a:p>
        </p:txBody>
      </p:sp>
      <p:sp>
        <p:nvSpPr>
          <p:cNvPr id="4099" name="Rectangle 3">
            <a:extLst>
              <a:ext uri="{FF2B5EF4-FFF2-40B4-BE49-F238E27FC236}">
                <a16:creationId xmlns:a16="http://schemas.microsoft.com/office/drawing/2014/main" id="{8172DCB0-B8E8-4B57-B14B-7A84B9A9FDB3}"/>
              </a:ext>
            </a:extLst>
          </p:cNvPr>
          <p:cNvSpPr>
            <a:spLocks noGrp="1" noChangeArrowheads="1"/>
          </p:cNvSpPr>
          <p:nvPr>
            <p:ph type="subTitle" idx="1"/>
          </p:nvPr>
        </p:nvSpPr>
        <p:spPr>
          <a:xfrm>
            <a:off x="1371600" y="3124200"/>
            <a:ext cx="6400800" cy="1752600"/>
          </a:xfrm>
        </p:spPr>
        <p:txBody>
          <a:bodyPr/>
          <a:lstStyle/>
          <a:p>
            <a:pPr eaLnBrk="1" hangingPunct="1"/>
            <a:r>
              <a:rPr lang="en-US" altLang="es-CO" sz="2000">
                <a:latin typeface="Verdana" panose="020B0604030504040204" pitchFamily="34" charset="0"/>
              </a:rPr>
              <a:t>Craig Lippus</a:t>
            </a:r>
          </a:p>
          <a:p>
            <a:pPr eaLnBrk="1" hangingPunct="1"/>
            <a:r>
              <a:rPr lang="en-US" altLang="es-CO" sz="2000">
                <a:latin typeface="Verdana" panose="020B0604030504040204" pitchFamily="34" charset="0"/>
              </a:rPr>
              <a:t>Manager, Seismic Products</a:t>
            </a:r>
          </a:p>
          <a:p>
            <a:pPr eaLnBrk="1" hangingPunct="1"/>
            <a:r>
              <a:rPr lang="en-US" altLang="es-CO" sz="2000">
                <a:latin typeface="Verdana" panose="020B0604030504040204" pitchFamily="34" charset="0"/>
              </a:rPr>
              <a:t>Geometrics, Inc.</a:t>
            </a:r>
          </a:p>
          <a:p>
            <a:pPr eaLnBrk="1" hangingPunct="1"/>
            <a:endParaRPr lang="en-US" altLang="es-CO" sz="2000">
              <a:latin typeface="Verdana" panose="020B0604030504040204" pitchFamily="34" charset="0"/>
            </a:endParaRPr>
          </a:p>
          <a:p>
            <a:pPr eaLnBrk="1" hangingPunct="1"/>
            <a:r>
              <a:rPr lang="en-US" altLang="es-CO" sz="1800">
                <a:latin typeface="Verdana" panose="020B0604030504040204" pitchFamily="34" charset="0"/>
                <a:cs typeface="Arial" panose="020B0604020202020204" pitchFamily="34" charset="0"/>
              </a:rPr>
              <a:t>December 3, 2007</a:t>
            </a:r>
            <a:endParaRPr lang="en-US" altLang="es-CO" sz="1800">
              <a:latin typeface="Verdana" panose="020B0604030504040204" pitchFamily="34" charset="0"/>
              <a:cs typeface="Courier New" panose="02070309020205020404" pitchFamily="49" charset="0"/>
            </a:endParaRPr>
          </a:p>
          <a:p>
            <a:pPr eaLnBrk="1" hangingPunct="1"/>
            <a:endParaRPr lang="en-US" altLang="es-CO" sz="1800">
              <a:latin typeface="Verdana" panose="020B0604030504040204" pitchFamily="34" charset="0"/>
            </a:endParaRPr>
          </a:p>
        </p:txBody>
      </p:sp>
      <p:sp>
        <p:nvSpPr>
          <p:cNvPr id="4100" name="Rectangle 7">
            <a:extLst>
              <a:ext uri="{FF2B5EF4-FFF2-40B4-BE49-F238E27FC236}">
                <a16:creationId xmlns:a16="http://schemas.microsoft.com/office/drawing/2014/main" id="{C1D52484-65AC-4292-9A80-B6D0964DB8E9}"/>
              </a:ext>
            </a:extLst>
          </p:cNvPr>
          <p:cNvSpPr>
            <a:spLocks noChangeArrowheads="1"/>
          </p:cNvSpPr>
          <p:nvPr/>
        </p:nvSpPr>
        <p:spPr bwMode="auto">
          <a:xfrm>
            <a:off x="2971800" y="2695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pic>
        <p:nvPicPr>
          <p:cNvPr id="4101" name="Picture 6">
            <a:extLst>
              <a:ext uri="{FF2B5EF4-FFF2-40B4-BE49-F238E27FC236}">
                <a16:creationId xmlns:a16="http://schemas.microsoft.com/office/drawing/2014/main" id="{628B426A-F6B3-47AD-B48E-243C7D3DC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219450"/>
            <a:ext cx="2057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9">
            <a:extLst>
              <a:ext uri="{FF2B5EF4-FFF2-40B4-BE49-F238E27FC236}">
                <a16:creationId xmlns:a16="http://schemas.microsoft.com/office/drawing/2014/main" id="{39790D46-FAAD-4213-8F7D-148DC242F557}"/>
              </a:ext>
            </a:extLst>
          </p:cNvPr>
          <p:cNvSpPr>
            <a:spLocks noChangeArrowheads="1"/>
          </p:cNvSpPr>
          <p:nvPr/>
        </p:nvSpPr>
        <p:spPr bwMode="auto">
          <a:xfrm>
            <a:off x="3590925"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pic>
        <p:nvPicPr>
          <p:cNvPr id="2059" name="Picture 11">
            <a:extLst>
              <a:ext uri="{FF2B5EF4-FFF2-40B4-BE49-F238E27FC236}">
                <a16:creationId xmlns:a16="http://schemas.microsoft.com/office/drawing/2014/main" id="{0D3A0A85-3F59-47EE-89A2-EC2BC92E0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953000"/>
            <a:ext cx="1447800"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2">
            <a:extLst>
              <a:ext uri="{FF2B5EF4-FFF2-40B4-BE49-F238E27FC236}">
                <a16:creationId xmlns:a16="http://schemas.microsoft.com/office/drawing/2014/main" id="{129F8A56-830D-4F7A-8AD2-E64594C5F3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2924175"/>
            <a:ext cx="15240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13">
            <a:extLst>
              <a:ext uri="{FF2B5EF4-FFF2-40B4-BE49-F238E27FC236}">
                <a16:creationId xmlns:a16="http://schemas.microsoft.com/office/drawing/2014/main" id="{88A0BDE0-5FCA-4935-8DE4-AFF89BF027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4881563"/>
            <a:ext cx="1524000"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059"/>
                                        </p:tgtEl>
                                        <p:attrNameLst>
                                          <p:attrName>style.visibility</p:attrName>
                                        </p:attrNameLst>
                                      </p:cBhvr>
                                      <p:to>
                                        <p:strVal val="visible"/>
                                      </p:to>
                                    </p:set>
                                    <p:animEffect transition="in" filter="dissolve">
                                      <p:cBhvr>
                                        <p:cTn id="7"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F7FC279-E8F2-4CEC-8339-54D02EFDC1FD}"/>
              </a:ext>
            </a:extLst>
          </p:cNvPr>
          <p:cNvSpPr>
            <a:spLocks noGrp="1" noChangeArrowheads="1"/>
          </p:cNvSpPr>
          <p:nvPr>
            <p:ph type="title"/>
          </p:nvPr>
        </p:nvSpPr>
        <p:spPr>
          <a:xfrm>
            <a:off x="685800" y="228600"/>
            <a:ext cx="7772400" cy="1143000"/>
          </a:xfrm>
        </p:spPr>
        <p:txBody>
          <a:bodyPr/>
          <a:lstStyle/>
          <a:p>
            <a:pPr eaLnBrk="1" hangingPunct="1"/>
            <a:r>
              <a:rPr lang="en-US" altLang="es-CO">
                <a:latin typeface="Verdana" panose="020B0604030504040204" pitchFamily="34" charset="0"/>
              </a:rPr>
              <a:t>Velocity of Seismic Waves</a:t>
            </a:r>
          </a:p>
        </p:txBody>
      </p:sp>
      <p:sp>
        <p:nvSpPr>
          <p:cNvPr id="22531" name="Text Box 4">
            <a:extLst>
              <a:ext uri="{FF2B5EF4-FFF2-40B4-BE49-F238E27FC236}">
                <a16:creationId xmlns:a16="http://schemas.microsoft.com/office/drawing/2014/main" id="{CF324C87-33EF-4C27-A86A-6F8CB814EA5E}"/>
              </a:ext>
            </a:extLst>
          </p:cNvPr>
          <p:cNvSpPr txBox="1">
            <a:spLocks noChangeArrowheads="1"/>
          </p:cNvSpPr>
          <p:nvPr/>
        </p:nvSpPr>
        <p:spPr bwMode="auto">
          <a:xfrm>
            <a:off x="2041525" y="3622675"/>
            <a:ext cx="2987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2532" name="Rectangle 5">
            <a:extLst>
              <a:ext uri="{FF2B5EF4-FFF2-40B4-BE49-F238E27FC236}">
                <a16:creationId xmlns:a16="http://schemas.microsoft.com/office/drawing/2014/main" id="{7E4AFB91-1B4D-42F9-9898-FC0225B88000}"/>
              </a:ext>
            </a:extLst>
          </p:cNvPr>
          <p:cNvSpPr>
            <a:spLocks noChangeArrowheads="1"/>
          </p:cNvSpPr>
          <p:nvPr/>
        </p:nvSpPr>
        <p:spPr bwMode="auto">
          <a:xfrm>
            <a:off x="4162425" y="3148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2533" name="Rectangle 7">
            <a:extLst>
              <a:ext uri="{FF2B5EF4-FFF2-40B4-BE49-F238E27FC236}">
                <a16:creationId xmlns:a16="http://schemas.microsoft.com/office/drawing/2014/main" id="{B4F50190-4702-4FCC-B7BB-A8C1832BF142}"/>
              </a:ext>
            </a:extLst>
          </p:cNvPr>
          <p:cNvSpPr>
            <a:spLocks noChangeArrowheads="1"/>
          </p:cNvSpPr>
          <p:nvPr/>
        </p:nvSpPr>
        <p:spPr bwMode="auto">
          <a:xfrm>
            <a:off x="430530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2534" name="Rectangle 10">
            <a:extLst>
              <a:ext uri="{FF2B5EF4-FFF2-40B4-BE49-F238E27FC236}">
                <a16:creationId xmlns:a16="http://schemas.microsoft.com/office/drawing/2014/main" id="{0C809A23-7625-4E10-A79C-17BFFC761598}"/>
              </a:ext>
            </a:extLst>
          </p:cNvPr>
          <p:cNvSpPr>
            <a:spLocks noChangeArrowheads="1"/>
          </p:cNvSpPr>
          <p:nvPr/>
        </p:nvSpPr>
        <p:spPr bwMode="auto">
          <a:xfrm>
            <a:off x="1066800" y="1600200"/>
            <a:ext cx="7696200" cy="225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cs typeface="Times New Roman" panose="02020603050405020304" pitchFamily="18" charset="0"/>
              </a:rPr>
              <a:t>Bulk modulus = resistance to compression = incompressibility</a:t>
            </a:r>
            <a:endParaRPr lang="en-US" altLang="es-CO" sz="1400">
              <a:latin typeface="Verdana" panose="020B0604030504040204" pitchFamily="34" charset="0"/>
              <a:cs typeface="Times New Roman" panose="02020603050405020304" pitchFamily="18" charset="0"/>
            </a:endParaRPr>
          </a:p>
          <a:p>
            <a:pPr>
              <a:spcBef>
                <a:spcPct val="0"/>
              </a:spcBef>
              <a:buFontTx/>
              <a:buNone/>
            </a:pPr>
            <a:r>
              <a:rPr lang="en-US" altLang="es-CO" sz="1400">
                <a:latin typeface="Verdana" panose="020B0604030504040204" pitchFamily="34" charset="0"/>
                <a:cs typeface="Times New Roman" panose="02020603050405020304" pitchFamily="18" charset="0"/>
              </a:rPr>
              <a:t> </a:t>
            </a:r>
          </a:p>
          <a:p>
            <a:pPr>
              <a:spcBef>
                <a:spcPct val="0"/>
              </a:spcBef>
              <a:buFontTx/>
              <a:buNone/>
            </a:pPr>
            <a:r>
              <a:rPr lang="en-US" altLang="es-CO">
                <a:latin typeface="Verdana" panose="020B0604030504040204" pitchFamily="34" charset="0"/>
                <a:cs typeface="Times New Roman" panose="02020603050405020304" pitchFamily="18" charset="0"/>
              </a:rPr>
              <a:t>Shear modulus = resistance to shear =  rigidity</a:t>
            </a:r>
            <a:r>
              <a:rPr lang="en-US" altLang="es-CO">
                <a:latin typeface="Verdana" panose="020B0604030504040204" pitchFamily="34" charset="0"/>
              </a:rPr>
              <a:t> </a:t>
            </a:r>
          </a:p>
        </p:txBody>
      </p:sp>
      <p:sp>
        <p:nvSpPr>
          <p:cNvPr id="22535" name="Rectangle 11">
            <a:extLst>
              <a:ext uri="{FF2B5EF4-FFF2-40B4-BE49-F238E27FC236}">
                <a16:creationId xmlns:a16="http://schemas.microsoft.com/office/drawing/2014/main" id="{662A39ED-C029-4427-A7D4-7F27963A04E5}"/>
              </a:ext>
            </a:extLst>
          </p:cNvPr>
          <p:cNvSpPr>
            <a:spLocks noChangeArrowheads="1"/>
          </p:cNvSpPr>
          <p:nvPr/>
        </p:nvSpPr>
        <p:spPr bwMode="auto">
          <a:xfrm>
            <a:off x="1219200" y="4210050"/>
            <a:ext cx="6934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cs typeface="Times New Roman" panose="02020603050405020304" pitchFamily="18" charset="0"/>
              </a:rPr>
              <a:t>The less compressible a material is, the greater its p-wave velocity, i.e., sound travels about four times faster in water than in air.  The more resistant a material is to shear, the greater its shear wave velocity.</a:t>
            </a:r>
          </a:p>
          <a:p>
            <a:pPr>
              <a:spcBef>
                <a:spcPct val="0"/>
              </a:spcBef>
              <a:buFontTx/>
              <a:buNone/>
            </a:pPr>
            <a:endParaRPr lang="en-US" altLang="es-CO" sz="2400">
              <a:latin typeface="Verdana" panose="020B060403050404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10">
            <a:extLst>
              <a:ext uri="{FF2B5EF4-FFF2-40B4-BE49-F238E27FC236}">
                <a16:creationId xmlns:a16="http://schemas.microsoft.com/office/drawing/2014/main" id="{8C5EEC7C-2562-45AC-82DA-6F85407A8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304800"/>
            <a:ext cx="8474075" cy="455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27" name="Picture 12">
            <a:extLst>
              <a:ext uri="{FF2B5EF4-FFF2-40B4-BE49-F238E27FC236}">
                <a16:creationId xmlns:a16="http://schemas.microsoft.com/office/drawing/2014/main" id="{90852F78-8834-4791-8A79-F003F653A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 y="5018088"/>
            <a:ext cx="8474075"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828" name="Rectangle 13">
            <a:extLst>
              <a:ext uri="{FF2B5EF4-FFF2-40B4-BE49-F238E27FC236}">
                <a16:creationId xmlns:a16="http://schemas.microsoft.com/office/drawing/2014/main" id="{1D0C7ABA-6CE2-437C-B78C-B40AE6B86E0C}"/>
              </a:ext>
            </a:extLst>
          </p:cNvPr>
          <p:cNvSpPr>
            <a:spLocks noGrp="1" noChangeArrowheads="1"/>
          </p:cNvSpPr>
          <p:nvPr>
            <p:ph type="title"/>
          </p:nvPr>
        </p:nvSpPr>
        <p:spPr/>
        <p:txBody>
          <a:bodyPr/>
          <a:lstStyle/>
          <a:p>
            <a:pPr eaLnBrk="1" hangingPunct="1"/>
            <a:endParaRPr lang="es-CO" altLang="es-CO"/>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383253C2-3CDD-488B-B249-C8392905D4EC}"/>
              </a:ext>
            </a:extLst>
          </p:cNvPr>
          <p:cNvSpPr>
            <a:spLocks noGrp="1" noChangeArrowheads="1"/>
          </p:cNvSpPr>
          <p:nvPr>
            <p:ph type="title"/>
          </p:nvPr>
        </p:nvSpPr>
        <p:spPr>
          <a:xfrm>
            <a:off x="685800" y="76200"/>
            <a:ext cx="7772400" cy="1143000"/>
          </a:xfrm>
        </p:spPr>
        <p:txBody>
          <a:bodyPr/>
          <a:lstStyle/>
          <a:p>
            <a:pPr eaLnBrk="1" hangingPunct="1"/>
            <a:r>
              <a:rPr lang="en-US" altLang="es-CO">
                <a:latin typeface="Verdana" panose="020B0604030504040204" pitchFamily="34" charset="0"/>
              </a:rPr>
              <a:t>Delay Time Method</a:t>
            </a:r>
          </a:p>
        </p:txBody>
      </p:sp>
      <p:sp>
        <p:nvSpPr>
          <p:cNvPr id="207875" name="Text Box 4">
            <a:extLst>
              <a:ext uri="{FF2B5EF4-FFF2-40B4-BE49-F238E27FC236}">
                <a16:creationId xmlns:a16="http://schemas.microsoft.com/office/drawing/2014/main" id="{5394C28A-31E2-4195-8AC4-082C069A0C07}"/>
              </a:ext>
            </a:extLst>
          </p:cNvPr>
          <p:cNvSpPr txBox="1">
            <a:spLocks noChangeArrowheads="1"/>
          </p:cNvSpPr>
          <p:nvPr/>
        </p:nvSpPr>
        <p:spPr bwMode="auto">
          <a:xfrm>
            <a:off x="838200" y="1295400"/>
            <a:ext cx="7772400" cy="447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s-CO">
                <a:latin typeface="Verdana" panose="020B0604030504040204" pitchFamily="34" charset="0"/>
              </a:rPr>
              <a:t>  Allows Calculation of Depth Beneath Each Geophone</a:t>
            </a:r>
          </a:p>
          <a:p>
            <a:pPr eaLnBrk="1" hangingPunct="1">
              <a:spcBef>
                <a:spcPct val="0"/>
              </a:spcBef>
            </a:pPr>
            <a:endParaRPr lang="en-US" altLang="es-CO">
              <a:latin typeface="Verdana" panose="020B0604030504040204" pitchFamily="34" charset="0"/>
            </a:endParaRPr>
          </a:p>
          <a:p>
            <a:pPr eaLnBrk="1" hangingPunct="1">
              <a:spcBef>
                <a:spcPct val="0"/>
              </a:spcBef>
            </a:pPr>
            <a:r>
              <a:rPr lang="en-US" altLang="es-CO">
                <a:latin typeface="Verdana" panose="020B0604030504040204" pitchFamily="34" charset="0"/>
              </a:rPr>
              <a:t>  Requires refracted arrival at each geophone from opposite directions</a:t>
            </a:r>
          </a:p>
          <a:p>
            <a:pPr eaLnBrk="1" hangingPunct="1">
              <a:spcBef>
                <a:spcPct val="0"/>
              </a:spcBef>
            </a:pPr>
            <a:endParaRPr lang="en-US" altLang="es-CO">
              <a:latin typeface="Verdana" panose="020B0604030504040204" pitchFamily="34" charset="0"/>
            </a:endParaRPr>
          </a:p>
          <a:p>
            <a:pPr eaLnBrk="1" hangingPunct="1">
              <a:spcBef>
                <a:spcPct val="0"/>
              </a:spcBef>
            </a:pPr>
            <a:r>
              <a:rPr lang="en-US" altLang="es-CO">
                <a:latin typeface="Verdana" panose="020B0604030504040204" pitchFamily="34" charset="0"/>
              </a:rPr>
              <a:t>  Requires offset shots</a:t>
            </a:r>
          </a:p>
          <a:p>
            <a:pPr eaLnBrk="1" hangingPunct="1">
              <a:spcBef>
                <a:spcPct val="0"/>
              </a:spcBef>
            </a:pPr>
            <a:endParaRPr lang="en-US" altLang="es-CO">
              <a:latin typeface="Verdana" panose="020B0604030504040204" pitchFamily="34" charset="0"/>
            </a:endParaRPr>
          </a:p>
          <a:p>
            <a:pPr eaLnBrk="1" hangingPunct="1">
              <a:spcBef>
                <a:spcPct val="0"/>
              </a:spcBef>
            </a:pPr>
            <a:r>
              <a:rPr lang="en-US" altLang="es-CO">
                <a:latin typeface="Verdana" panose="020B0604030504040204" pitchFamily="34" charset="0"/>
              </a:rPr>
              <a:t>  Data redundancy is important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6F0BF704-D8F3-478D-899E-4D55A3AD6796}"/>
              </a:ext>
            </a:extLst>
          </p:cNvPr>
          <p:cNvSpPr>
            <a:spLocks noGrp="1" noChangeArrowheads="1"/>
          </p:cNvSpPr>
          <p:nvPr>
            <p:ph type="title"/>
          </p:nvPr>
        </p:nvSpPr>
        <p:spPr>
          <a:xfrm>
            <a:off x="685800" y="76200"/>
            <a:ext cx="7772400" cy="1143000"/>
          </a:xfrm>
        </p:spPr>
        <p:txBody>
          <a:bodyPr/>
          <a:lstStyle/>
          <a:p>
            <a:pPr eaLnBrk="1" hangingPunct="1"/>
            <a:r>
              <a:rPr lang="en-US" altLang="es-CO">
                <a:latin typeface="Verdana" panose="020B0604030504040204" pitchFamily="34" charset="0"/>
              </a:rPr>
              <a:t>Delay Time Method</a:t>
            </a:r>
          </a:p>
        </p:txBody>
      </p:sp>
      <p:sp>
        <p:nvSpPr>
          <p:cNvPr id="209923" name="Rectangle 3">
            <a:extLst>
              <a:ext uri="{FF2B5EF4-FFF2-40B4-BE49-F238E27FC236}">
                <a16:creationId xmlns:a16="http://schemas.microsoft.com/office/drawing/2014/main" id="{8ACA4F34-9020-4BDB-B017-7EE65F8E2543}"/>
              </a:ext>
            </a:extLst>
          </p:cNvPr>
          <p:cNvSpPr>
            <a:spLocks noChangeArrowheads="1"/>
          </p:cNvSpPr>
          <p:nvPr/>
        </p:nvSpPr>
        <p:spPr bwMode="auto">
          <a:xfrm>
            <a:off x="2171700" y="2543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09924" name="Rectangle 4">
            <a:extLst>
              <a:ext uri="{FF2B5EF4-FFF2-40B4-BE49-F238E27FC236}">
                <a16:creationId xmlns:a16="http://schemas.microsoft.com/office/drawing/2014/main" id="{B100C623-54CA-497C-962C-916FE209BF8B}"/>
              </a:ext>
            </a:extLst>
          </p:cNvPr>
          <p:cNvSpPr>
            <a:spLocks noChangeArrowheads="1"/>
          </p:cNvSpPr>
          <p:nvPr/>
        </p:nvSpPr>
        <p:spPr bwMode="auto">
          <a:xfrm>
            <a:off x="3705225"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09925" name="Rectangle 5">
            <a:extLst>
              <a:ext uri="{FF2B5EF4-FFF2-40B4-BE49-F238E27FC236}">
                <a16:creationId xmlns:a16="http://schemas.microsoft.com/office/drawing/2014/main" id="{4DBEC965-5B0A-4FB3-91C1-C6DFCD633F11}"/>
              </a:ext>
            </a:extLst>
          </p:cNvPr>
          <p:cNvSpPr>
            <a:spLocks noChangeArrowheads="1"/>
          </p:cNvSpPr>
          <p:nvPr/>
        </p:nvSpPr>
        <p:spPr bwMode="auto">
          <a:xfrm>
            <a:off x="3867150" y="3038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09926" name="Rectangle 6">
            <a:extLst>
              <a:ext uri="{FF2B5EF4-FFF2-40B4-BE49-F238E27FC236}">
                <a16:creationId xmlns:a16="http://schemas.microsoft.com/office/drawing/2014/main" id="{80AF3DDB-72D6-482C-9B2F-9A213380EEAF}"/>
              </a:ext>
            </a:extLst>
          </p:cNvPr>
          <p:cNvSpPr>
            <a:spLocks noChangeArrowheads="1"/>
          </p:cNvSpPr>
          <p:nvPr/>
        </p:nvSpPr>
        <p:spPr bwMode="auto">
          <a:xfrm>
            <a:off x="3671888"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09927" name="Rectangle 7">
            <a:extLst>
              <a:ext uri="{FF2B5EF4-FFF2-40B4-BE49-F238E27FC236}">
                <a16:creationId xmlns:a16="http://schemas.microsoft.com/office/drawing/2014/main" id="{DC6ECA12-D2FC-4A93-AC2C-349FB37AA7C8}"/>
              </a:ext>
            </a:extLst>
          </p:cNvPr>
          <p:cNvSpPr>
            <a:spLocks noChangeArrowheads="1"/>
          </p:cNvSpPr>
          <p:nvPr/>
        </p:nvSpPr>
        <p:spPr bwMode="auto">
          <a:xfrm>
            <a:off x="2114550" y="267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09928" name="Rectangle 8">
            <a:extLst>
              <a:ext uri="{FF2B5EF4-FFF2-40B4-BE49-F238E27FC236}">
                <a16:creationId xmlns:a16="http://schemas.microsoft.com/office/drawing/2014/main" id="{7F4D4B85-607A-4C11-93CA-EBB2C0D82164}"/>
              </a:ext>
            </a:extLst>
          </p:cNvPr>
          <p:cNvSpPr>
            <a:spLocks noChangeArrowheads="1"/>
          </p:cNvSpPr>
          <p:nvPr/>
        </p:nvSpPr>
        <p:spPr bwMode="auto">
          <a:xfrm>
            <a:off x="30337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09929" name="Rectangle 10">
            <a:extLst>
              <a:ext uri="{FF2B5EF4-FFF2-40B4-BE49-F238E27FC236}">
                <a16:creationId xmlns:a16="http://schemas.microsoft.com/office/drawing/2014/main" id="{21C2C56B-30AB-45E0-99ED-6FED7B37E7FD}"/>
              </a:ext>
            </a:extLst>
          </p:cNvPr>
          <p:cNvSpPr>
            <a:spLocks noChangeArrowheads="1"/>
          </p:cNvSpPr>
          <p:nvPr/>
        </p:nvSpPr>
        <p:spPr bwMode="auto">
          <a:xfrm>
            <a:off x="3043238" y="3114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09930" name="Rectangle 12">
            <a:extLst>
              <a:ext uri="{FF2B5EF4-FFF2-40B4-BE49-F238E27FC236}">
                <a16:creationId xmlns:a16="http://schemas.microsoft.com/office/drawing/2014/main" id="{A1C0E827-754A-48F3-A383-3E6042765BD8}"/>
              </a:ext>
            </a:extLst>
          </p:cNvPr>
          <p:cNvSpPr>
            <a:spLocks noChangeArrowheads="1"/>
          </p:cNvSpPr>
          <p:nvPr/>
        </p:nvSpPr>
        <p:spPr bwMode="auto">
          <a:xfrm>
            <a:off x="3095625"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09931" name="Line 14">
            <a:extLst>
              <a:ext uri="{FF2B5EF4-FFF2-40B4-BE49-F238E27FC236}">
                <a16:creationId xmlns:a16="http://schemas.microsoft.com/office/drawing/2014/main" id="{2BCFE976-367D-4C26-AB2C-89D1EA88DD2A}"/>
              </a:ext>
            </a:extLst>
          </p:cNvPr>
          <p:cNvSpPr>
            <a:spLocks noChangeShapeType="1"/>
          </p:cNvSpPr>
          <p:nvPr/>
        </p:nvSpPr>
        <p:spPr bwMode="auto">
          <a:xfrm>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09932" name="Line 15">
            <a:extLst>
              <a:ext uri="{FF2B5EF4-FFF2-40B4-BE49-F238E27FC236}">
                <a16:creationId xmlns:a16="http://schemas.microsoft.com/office/drawing/2014/main" id="{8CF17158-3DCE-42AF-8484-1F34335D2E71}"/>
              </a:ext>
            </a:extLst>
          </p:cNvPr>
          <p:cNvSpPr>
            <a:spLocks noChangeShapeType="1"/>
          </p:cNvSpPr>
          <p:nvPr/>
        </p:nvSpPr>
        <p:spPr bwMode="auto">
          <a:xfrm flipH="1">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09933" name="Text Box 16">
            <a:extLst>
              <a:ext uri="{FF2B5EF4-FFF2-40B4-BE49-F238E27FC236}">
                <a16:creationId xmlns:a16="http://schemas.microsoft.com/office/drawing/2014/main" id="{ECBE1EBF-BEF2-4F4E-858A-80A56E5DEF92}"/>
              </a:ext>
            </a:extLst>
          </p:cNvPr>
          <p:cNvSpPr txBox="1">
            <a:spLocks noChangeArrowheads="1"/>
          </p:cNvSpPr>
          <p:nvPr/>
        </p:nvSpPr>
        <p:spPr bwMode="auto">
          <a:xfrm>
            <a:off x="1981200" y="762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x</a:t>
            </a:r>
          </a:p>
        </p:txBody>
      </p:sp>
      <p:pic>
        <p:nvPicPr>
          <p:cNvPr id="209934" name="Picture 18">
            <a:extLst>
              <a:ext uri="{FF2B5EF4-FFF2-40B4-BE49-F238E27FC236}">
                <a16:creationId xmlns:a16="http://schemas.microsoft.com/office/drawing/2014/main" id="{BD5B28FE-E9CB-4B96-AE11-90DE8C9EF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25" y="1371600"/>
            <a:ext cx="8016875"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35" name="Text Box 28">
            <a:extLst>
              <a:ext uri="{FF2B5EF4-FFF2-40B4-BE49-F238E27FC236}">
                <a16:creationId xmlns:a16="http://schemas.microsoft.com/office/drawing/2014/main" id="{FA09A4E9-59EF-4EC2-A2E3-BE959FE6A67F}"/>
              </a:ext>
            </a:extLst>
          </p:cNvPr>
          <p:cNvSpPr txBox="1">
            <a:spLocks noChangeArrowheads="1"/>
          </p:cNvSpPr>
          <p:nvPr/>
        </p:nvSpPr>
        <p:spPr bwMode="auto">
          <a:xfrm>
            <a:off x="1736725" y="22860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1</a:t>
            </a:r>
          </a:p>
        </p:txBody>
      </p:sp>
      <p:sp>
        <p:nvSpPr>
          <p:cNvPr id="209936" name="Text Box 29">
            <a:extLst>
              <a:ext uri="{FF2B5EF4-FFF2-40B4-BE49-F238E27FC236}">
                <a16:creationId xmlns:a16="http://schemas.microsoft.com/office/drawing/2014/main" id="{AE130F52-C614-4AD4-A462-08D97AC5ACC2}"/>
              </a:ext>
            </a:extLst>
          </p:cNvPr>
          <p:cNvSpPr txBox="1">
            <a:spLocks noChangeArrowheads="1"/>
          </p:cNvSpPr>
          <p:nvPr/>
        </p:nvSpPr>
        <p:spPr bwMode="auto">
          <a:xfrm>
            <a:off x="1752600" y="35052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2</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72E724CD-FD99-46D5-A302-AD5CAFB7DF82}"/>
              </a:ext>
            </a:extLst>
          </p:cNvPr>
          <p:cNvSpPr>
            <a:spLocks noGrp="1" noChangeArrowheads="1"/>
          </p:cNvSpPr>
          <p:nvPr>
            <p:ph type="title"/>
          </p:nvPr>
        </p:nvSpPr>
        <p:spPr>
          <a:xfrm>
            <a:off x="685800" y="76200"/>
            <a:ext cx="7772400" cy="1143000"/>
          </a:xfrm>
        </p:spPr>
        <p:txBody>
          <a:bodyPr/>
          <a:lstStyle/>
          <a:p>
            <a:pPr eaLnBrk="1" hangingPunct="1"/>
            <a:r>
              <a:rPr lang="en-US" altLang="es-CO">
                <a:latin typeface="Verdana" panose="020B0604030504040204" pitchFamily="34" charset="0"/>
              </a:rPr>
              <a:t>Delay Time Method</a:t>
            </a:r>
          </a:p>
        </p:txBody>
      </p:sp>
      <p:sp>
        <p:nvSpPr>
          <p:cNvPr id="211971" name="Rectangle 5">
            <a:extLst>
              <a:ext uri="{FF2B5EF4-FFF2-40B4-BE49-F238E27FC236}">
                <a16:creationId xmlns:a16="http://schemas.microsoft.com/office/drawing/2014/main" id="{6F536123-2751-4B57-B711-79CF470B22DF}"/>
              </a:ext>
            </a:extLst>
          </p:cNvPr>
          <p:cNvSpPr>
            <a:spLocks noChangeArrowheads="1"/>
          </p:cNvSpPr>
          <p:nvPr/>
        </p:nvSpPr>
        <p:spPr bwMode="auto">
          <a:xfrm>
            <a:off x="2171700" y="2543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1972" name="Rectangle 7">
            <a:extLst>
              <a:ext uri="{FF2B5EF4-FFF2-40B4-BE49-F238E27FC236}">
                <a16:creationId xmlns:a16="http://schemas.microsoft.com/office/drawing/2014/main" id="{13521CD3-6D41-4387-8219-AB1D78ACA9B6}"/>
              </a:ext>
            </a:extLst>
          </p:cNvPr>
          <p:cNvSpPr>
            <a:spLocks noChangeArrowheads="1"/>
          </p:cNvSpPr>
          <p:nvPr/>
        </p:nvSpPr>
        <p:spPr bwMode="auto">
          <a:xfrm>
            <a:off x="3705225"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1973" name="Rectangle 9">
            <a:extLst>
              <a:ext uri="{FF2B5EF4-FFF2-40B4-BE49-F238E27FC236}">
                <a16:creationId xmlns:a16="http://schemas.microsoft.com/office/drawing/2014/main" id="{49D17B56-C7E2-4B61-BFE9-87F5E9CC3643}"/>
              </a:ext>
            </a:extLst>
          </p:cNvPr>
          <p:cNvSpPr>
            <a:spLocks noChangeArrowheads="1"/>
          </p:cNvSpPr>
          <p:nvPr/>
        </p:nvSpPr>
        <p:spPr bwMode="auto">
          <a:xfrm>
            <a:off x="3867150" y="3038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1974" name="Rectangle 11">
            <a:extLst>
              <a:ext uri="{FF2B5EF4-FFF2-40B4-BE49-F238E27FC236}">
                <a16:creationId xmlns:a16="http://schemas.microsoft.com/office/drawing/2014/main" id="{0D0F0E05-0446-4223-8325-3AC2FB6A8B7E}"/>
              </a:ext>
            </a:extLst>
          </p:cNvPr>
          <p:cNvSpPr>
            <a:spLocks noChangeArrowheads="1"/>
          </p:cNvSpPr>
          <p:nvPr/>
        </p:nvSpPr>
        <p:spPr bwMode="auto">
          <a:xfrm>
            <a:off x="3671888"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1975" name="Rectangle 13">
            <a:extLst>
              <a:ext uri="{FF2B5EF4-FFF2-40B4-BE49-F238E27FC236}">
                <a16:creationId xmlns:a16="http://schemas.microsoft.com/office/drawing/2014/main" id="{9924C579-7D2A-4FAF-B81B-E6A4F625816D}"/>
              </a:ext>
            </a:extLst>
          </p:cNvPr>
          <p:cNvSpPr>
            <a:spLocks noChangeArrowheads="1"/>
          </p:cNvSpPr>
          <p:nvPr/>
        </p:nvSpPr>
        <p:spPr bwMode="auto">
          <a:xfrm>
            <a:off x="2114550" y="267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1976" name="Rectangle 15">
            <a:extLst>
              <a:ext uri="{FF2B5EF4-FFF2-40B4-BE49-F238E27FC236}">
                <a16:creationId xmlns:a16="http://schemas.microsoft.com/office/drawing/2014/main" id="{B8B1FBBF-9B46-4CCF-934D-2DE04ED46ACC}"/>
              </a:ext>
            </a:extLst>
          </p:cNvPr>
          <p:cNvSpPr>
            <a:spLocks noChangeArrowheads="1"/>
          </p:cNvSpPr>
          <p:nvPr/>
        </p:nvSpPr>
        <p:spPr bwMode="auto">
          <a:xfrm>
            <a:off x="30337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1977" name="Rectangle 17">
            <a:extLst>
              <a:ext uri="{FF2B5EF4-FFF2-40B4-BE49-F238E27FC236}">
                <a16:creationId xmlns:a16="http://schemas.microsoft.com/office/drawing/2014/main" id="{B5212FD5-E134-4DB1-A526-9F53D880C9D5}"/>
              </a:ext>
            </a:extLst>
          </p:cNvPr>
          <p:cNvSpPr>
            <a:spLocks noChangeArrowheads="1"/>
          </p:cNvSpPr>
          <p:nvPr/>
        </p:nvSpPr>
        <p:spPr bwMode="auto">
          <a:xfrm>
            <a:off x="3043238" y="3114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1978" name="Rectangle 19">
            <a:extLst>
              <a:ext uri="{FF2B5EF4-FFF2-40B4-BE49-F238E27FC236}">
                <a16:creationId xmlns:a16="http://schemas.microsoft.com/office/drawing/2014/main" id="{6FC8CE05-4C9C-4595-86B8-48B758607E07}"/>
              </a:ext>
            </a:extLst>
          </p:cNvPr>
          <p:cNvSpPr>
            <a:spLocks noChangeArrowheads="1"/>
          </p:cNvSpPr>
          <p:nvPr/>
        </p:nvSpPr>
        <p:spPr bwMode="auto">
          <a:xfrm>
            <a:off x="3095625"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1979" name="Line 21">
            <a:extLst>
              <a:ext uri="{FF2B5EF4-FFF2-40B4-BE49-F238E27FC236}">
                <a16:creationId xmlns:a16="http://schemas.microsoft.com/office/drawing/2014/main" id="{A8B8B041-F2CB-4373-9D1D-3BECE161663D}"/>
              </a:ext>
            </a:extLst>
          </p:cNvPr>
          <p:cNvSpPr>
            <a:spLocks noChangeShapeType="1"/>
          </p:cNvSpPr>
          <p:nvPr/>
        </p:nvSpPr>
        <p:spPr bwMode="auto">
          <a:xfrm>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11980" name="Line 22">
            <a:extLst>
              <a:ext uri="{FF2B5EF4-FFF2-40B4-BE49-F238E27FC236}">
                <a16:creationId xmlns:a16="http://schemas.microsoft.com/office/drawing/2014/main" id="{E5225D95-BD73-490F-AFA5-D625D94533F4}"/>
              </a:ext>
            </a:extLst>
          </p:cNvPr>
          <p:cNvSpPr>
            <a:spLocks noChangeShapeType="1"/>
          </p:cNvSpPr>
          <p:nvPr/>
        </p:nvSpPr>
        <p:spPr bwMode="auto">
          <a:xfrm flipH="1">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11981" name="Text Box 23">
            <a:extLst>
              <a:ext uri="{FF2B5EF4-FFF2-40B4-BE49-F238E27FC236}">
                <a16:creationId xmlns:a16="http://schemas.microsoft.com/office/drawing/2014/main" id="{66F6D3EA-18C7-41A4-A932-475F95143E89}"/>
              </a:ext>
            </a:extLst>
          </p:cNvPr>
          <p:cNvSpPr txBox="1">
            <a:spLocks noChangeArrowheads="1"/>
          </p:cNvSpPr>
          <p:nvPr/>
        </p:nvSpPr>
        <p:spPr bwMode="auto">
          <a:xfrm>
            <a:off x="1981200" y="762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x</a:t>
            </a:r>
          </a:p>
        </p:txBody>
      </p:sp>
      <p:pic>
        <p:nvPicPr>
          <p:cNvPr id="211982" name="Picture 25">
            <a:extLst>
              <a:ext uri="{FF2B5EF4-FFF2-40B4-BE49-F238E27FC236}">
                <a16:creationId xmlns:a16="http://schemas.microsoft.com/office/drawing/2014/main" id="{83F8087A-2FD2-453A-8B68-42E5132E3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3" y="1371600"/>
            <a:ext cx="8015287"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83" name="Rectangle 27">
            <a:extLst>
              <a:ext uri="{FF2B5EF4-FFF2-40B4-BE49-F238E27FC236}">
                <a16:creationId xmlns:a16="http://schemas.microsoft.com/office/drawing/2014/main" id="{36F9AE38-DBD2-4004-AD6D-227DF125526F}"/>
              </a:ext>
            </a:extLst>
          </p:cNvPr>
          <p:cNvSpPr>
            <a:spLocks noChangeArrowheads="1"/>
          </p:cNvSpPr>
          <p:nvPr/>
        </p:nvSpPr>
        <p:spPr bwMode="auto">
          <a:xfrm>
            <a:off x="3200400" y="3148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1984" name="Text Box 29">
            <a:extLst>
              <a:ext uri="{FF2B5EF4-FFF2-40B4-BE49-F238E27FC236}">
                <a16:creationId xmlns:a16="http://schemas.microsoft.com/office/drawing/2014/main" id="{9AF4CE18-36ED-47C2-8188-FAD5A8DF5A25}"/>
              </a:ext>
            </a:extLst>
          </p:cNvPr>
          <p:cNvSpPr txBox="1">
            <a:spLocks noChangeArrowheads="1"/>
          </p:cNvSpPr>
          <p:nvPr/>
        </p:nvSpPr>
        <p:spPr bwMode="auto">
          <a:xfrm>
            <a:off x="1736725" y="22860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1</a:t>
            </a:r>
          </a:p>
        </p:txBody>
      </p:sp>
      <p:sp>
        <p:nvSpPr>
          <p:cNvPr id="211985" name="Text Box 30">
            <a:extLst>
              <a:ext uri="{FF2B5EF4-FFF2-40B4-BE49-F238E27FC236}">
                <a16:creationId xmlns:a16="http://schemas.microsoft.com/office/drawing/2014/main" id="{3209B584-85C5-4853-9B55-41212C64C87C}"/>
              </a:ext>
            </a:extLst>
          </p:cNvPr>
          <p:cNvSpPr txBox="1">
            <a:spLocks noChangeArrowheads="1"/>
          </p:cNvSpPr>
          <p:nvPr/>
        </p:nvSpPr>
        <p:spPr bwMode="auto">
          <a:xfrm>
            <a:off x="1752600" y="35052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2</a:t>
            </a:r>
          </a:p>
        </p:txBody>
      </p:sp>
      <p:graphicFrame>
        <p:nvGraphicFramePr>
          <p:cNvPr id="211986" name="Object 36">
            <a:extLst>
              <a:ext uri="{FF2B5EF4-FFF2-40B4-BE49-F238E27FC236}">
                <a16:creationId xmlns:a16="http://schemas.microsoft.com/office/drawing/2014/main" id="{EEC3E821-E0F6-4F63-83B8-6141C411A505}"/>
              </a:ext>
            </a:extLst>
          </p:cNvPr>
          <p:cNvGraphicFramePr>
            <a:graphicFrameLocks noChangeAspect="1"/>
          </p:cNvGraphicFramePr>
          <p:nvPr/>
        </p:nvGraphicFramePr>
        <p:xfrm>
          <a:off x="1206500" y="4092575"/>
          <a:ext cx="6580188" cy="860425"/>
        </p:xfrm>
        <a:graphic>
          <a:graphicData uri="http://schemas.openxmlformats.org/presentationml/2006/ole">
            <mc:AlternateContent xmlns:mc="http://schemas.openxmlformats.org/markup-compatibility/2006">
              <mc:Choice xmlns:v="urn:schemas-microsoft-com:vml" Requires="v">
                <p:oleObj spid="_x0000_s211987" name="Equation" r:id="rId5" imgW="3416300" imgH="444500" progId="Equation.3">
                  <p:embed/>
                </p:oleObj>
              </mc:Choice>
              <mc:Fallback>
                <p:oleObj name="Equation" r:id="rId5" imgW="3416300" imgH="444500"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6500" y="4092575"/>
                        <a:ext cx="6580188" cy="8604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0263F7A6-ACEF-43E0-8DDF-2C032C90A5F0}"/>
              </a:ext>
            </a:extLst>
          </p:cNvPr>
          <p:cNvSpPr>
            <a:spLocks noGrp="1" noChangeArrowheads="1"/>
          </p:cNvSpPr>
          <p:nvPr>
            <p:ph type="title"/>
          </p:nvPr>
        </p:nvSpPr>
        <p:spPr>
          <a:xfrm>
            <a:off x="685800" y="76200"/>
            <a:ext cx="7772400" cy="1143000"/>
          </a:xfrm>
        </p:spPr>
        <p:txBody>
          <a:bodyPr/>
          <a:lstStyle/>
          <a:p>
            <a:pPr eaLnBrk="1" hangingPunct="1"/>
            <a:r>
              <a:rPr lang="en-US" altLang="es-CO">
                <a:latin typeface="Verdana" panose="020B0604030504040204" pitchFamily="34" charset="0"/>
              </a:rPr>
              <a:t>Delay Time Method</a:t>
            </a:r>
          </a:p>
        </p:txBody>
      </p:sp>
      <p:sp>
        <p:nvSpPr>
          <p:cNvPr id="214019" name="Rectangle 3">
            <a:extLst>
              <a:ext uri="{FF2B5EF4-FFF2-40B4-BE49-F238E27FC236}">
                <a16:creationId xmlns:a16="http://schemas.microsoft.com/office/drawing/2014/main" id="{D004D893-E6CD-4FCA-8F65-943F7612AF32}"/>
              </a:ext>
            </a:extLst>
          </p:cNvPr>
          <p:cNvSpPr>
            <a:spLocks noChangeArrowheads="1"/>
          </p:cNvSpPr>
          <p:nvPr/>
        </p:nvSpPr>
        <p:spPr bwMode="auto">
          <a:xfrm>
            <a:off x="2171700" y="2543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4020" name="Rectangle 4">
            <a:extLst>
              <a:ext uri="{FF2B5EF4-FFF2-40B4-BE49-F238E27FC236}">
                <a16:creationId xmlns:a16="http://schemas.microsoft.com/office/drawing/2014/main" id="{2E03813E-2A73-4958-A251-BCF1462CBDB0}"/>
              </a:ext>
            </a:extLst>
          </p:cNvPr>
          <p:cNvSpPr>
            <a:spLocks noChangeArrowheads="1"/>
          </p:cNvSpPr>
          <p:nvPr/>
        </p:nvSpPr>
        <p:spPr bwMode="auto">
          <a:xfrm>
            <a:off x="3705225"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4021" name="Rectangle 5">
            <a:extLst>
              <a:ext uri="{FF2B5EF4-FFF2-40B4-BE49-F238E27FC236}">
                <a16:creationId xmlns:a16="http://schemas.microsoft.com/office/drawing/2014/main" id="{4DE49E02-2C0F-474A-B91C-F62C48274AB2}"/>
              </a:ext>
            </a:extLst>
          </p:cNvPr>
          <p:cNvSpPr>
            <a:spLocks noChangeArrowheads="1"/>
          </p:cNvSpPr>
          <p:nvPr/>
        </p:nvSpPr>
        <p:spPr bwMode="auto">
          <a:xfrm>
            <a:off x="3867150" y="3038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4022" name="Rectangle 6">
            <a:extLst>
              <a:ext uri="{FF2B5EF4-FFF2-40B4-BE49-F238E27FC236}">
                <a16:creationId xmlns:a16="http://schemas.microsoft.com/office/drawing/2014/main" id="{60E50AFD-A7A0-4DA2-BC8C-AA1AE69FFE15}"/>
              </a:ext>
            </a:extLst>
          </p:cNvPr>
          <p:cNvSpPr>
            <a:spLocks noChangeArrowheads="1"/>
          </p:cNvSpPr>
          <p:nvPr/>
        </p:nvSpPr>
        <p:spPr bwMode="auto">
          <a:xfrm>
            <a:off x="3671888"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4023" name="Rectangle 7">
            <a:extLst>
              <a:ext uri="{FF2B5EF4-FFF2-40B4-BE49-F238E27FC236}">
                <a16:creationId xmlns:a16="http://schemas.microsoft.com/office/drawing/2014/main" id="{1BAA40A6-2857-4E22-B369-903A7B7290DF}"/>
              </a:ext>
            </a:extLst>
          </p:cNvPr>
          <p:cNvSpPr>
            <a:spLocks noChangeArrowheads="1"/>
          </p:cNvSpPr>
          <p:nvPr/>
        </p:nvSpPr>
        <p:spPr bwMode="auto">
          <a:xfrm>
            <a:off x="2114550" y="267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4024" name="Rectangle 8">
            <a:extLst>
              <a:ext uri="{FF2B5EF4-FFF2-40B4-BE49-F238E27FC236}">
                <a16:creationId xmlns:a16="http://schemas.microsoft.com/office/drawing/2014/main" id="{B4B4B218-9DF5-49BC-ADFD-360FACE5974A}"/>
              </a:ext>
            </a:extLst>
          </p:cNvPr>
          <p:cNvSpPr>
            <a:spLocks noChangeArrowheads="1"/>
          </p:cNvSpPr>
          <p:nvPr/>
        </p:nvSpPr>
        <p:spPr bwMode="auto">
          <a:xfrm>
            <a:off x="30337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4025" name="Rectangle 10">
            <a:extLst>
              <a:ext uri="{FF2B5EF4-FFF2-40B4-BE49-F238E27FC236}">
                <a16:creationId xmlns:a16="http://schemas.microsoft.com/office/drawing/2014/main" id="{879A71C6-77BE-4E56-9F76-54986D1B713E}"/>
              </a:ext>
            </a:extLst>
          </p:cNvPr>
          <p:cNvSpPr>
            <a:spLocks noChangeArrowheads="1"/>
          </p:cNvSpPr>
          <p:nvPr/>
        </p:nvSpPr>
        <p:spPr bwMode="auto">
          <a:xfrm>
            <a:off x="3043238" y="3114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4026" name="Rectangle 12">
            <a:extLst>
              <a:ext uri="{FF2B5EF4-FFF2-40B4-BE49-F238E27FC236}">
                <a16:creationId xmlns:a16="http://schemas.microsoft.com/office/drawing/2014/main" id="{70CEF9BC-2713-4736-9538-060E81088EA7}"/>
              </a:ext>
            </a:extLst>
          </p:cNvPr>
          <p:cNvSpPr>
            <a:spLocks noChangeArrowheads="1"/>
          </p:cNvSpPr>
          <p:nvPr/>
        </p:nvSpPr>
        <p:spPr bwMode="auto">
          <a:xfrm>
            <a:off x="3095625"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4027" name="Line 14">
            <a:extLst>
              <a:ext uri="{FF2B5EF4-FFF2-40B4-BE49-F238E27FC236}">
                <a16:creationId xmlns:a16="http://schemas.microsoft.com/office/drawing/2014/main" id="{9644A858-B586-44DB-ACFB-6BA4A017145E}"/>
              </a:ext>
            </a:extLst>
          </p:cNvPr>
          <p:cNvSpPr>
            <a:spLocks noChangeShapeType="1"/>
          </p:cNvSpPr>
          <p:nvPr/>
        </p:nvSpPr>
        <p:spPr bwMode="auto">
          <a:xfrm>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14028" name="Line 15">
            <a:extLst>
              <a:ext uri="{FF2B5EF4-FFF2-40B4-BE49-F238E27FC236}">
                <a16:creationId xmlns:a16="http://schemas.microsoft.com/office/drawing/2014/main" id="{7423088F-7288-4351-9A1D-E9F38C22D370}"/>
              </a:ext>
            </a:extLst>
          </p:cNvPr>
          <p:cNvSpPr>
            <a:spLocks noChangeShapeType="1"/>
          </p:cNvSpPr>
          <p:nvPr/>
        </p:nvSpPr>
        <p:spPr bwMode="auto">
          <a:xfrm flipH="1">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14029" name="Text Box 16">
            <a:extLst>
              <a:ext uri="{FF2B5EF4-FFF2-40B4-BE49-F238E27FC236}">
                <a16:creationId xmlns:a16="http://schemas.microsoft.com/office/drawing/2014/main" id="{838F91CA-95BE-4080-B5B2-D63D80CAC8F7}"/>
              </a:ext>
            </a:extLst>
          </p:cNvPr>
          <p:cNvSpPr txBox="1">
            <a:spLocks noChangeArrowheads="1"/>
          </p:cNvSpPr>
          <p:nvPr/>
        </p:nvSpPr>
        <p:spPr bwMode="auto">
          <a:xfrm>
            <a:off x="1981200" y="762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x</a:t>
            </a:r>
          </a:p>
        </p:txBody>
      </p:sp>
      <p:pic>
        <p:nvPicPr>
          <p:cNvPr id="214030" name="Picture 18">
            <a:extLst>
              <a:ext uri="{FF2B5EF4-FFF2-40B4-BE49-F238E27FC236}">
                <a16:creationId xmlns:a16="http://schemas.microsoft.com/office/drawing/2014/main" id="{37B3B660-9AFC-4529-BFBF-75A3BDBF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25" y="1370013"/>
            <a:ext cx="80073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4031" name="Object 19">
            <a:extLst>
              <a:ext uri="{FF2B5EF4-FFF2-40B4-BE49-F238E27FC236}">
                <a16:creationId xmlns:a16="http://schemas.microsoft.com/office/drawing/2014/main" id="{1015E3A6-E086-456E-AF82-F45757A028DB}"/>
              </a:ext>
            </a:extLst>
          </p:cNvPr>
          <p:cNvGraphicFramePr>
            <a:graphicFrameLocks noChangeAspect="1"/>
          </p:cNvGraphicFramePr>
          <p:nvPr/>
        </p:nvGraphicFramePr>
        <p:xfrm>
          <a:off x="1139825" y="5053013"/>
          <a:ext cx="6789738" cy="890587"/>
        </p:xfrm>
        <a:graphic>
          <a:graphicData uri="http://schemas.openxmlformats.org/presentationml/2006/ole">
            <mc:AlternateContent xmlns:mc="http://schemas.openxmlformats.org/markup-compatibility/2006">
              <mc:Choice xmlns:v="urn:schemas-microsoft-com:vml" Requires="v">
                <p:oleObj spid="_x0000_s214035" name="Equation" r:id="rId5" imgW="3416300" imgH="444500" progId="Equation.3">
                  <p:embed/>
                </p:oleObj>
              </mc:Choice>
              <mc:Fallback>
                <p:oleObj name="Equation" r:id="rId5" imgW="3416300" imgH="4445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825" y="5053013"/>
                        <a:ext cx="6789738" cy="8905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4032" name="Object 20">
            <a:extLst>
              <a:ext uri="{FF2B5EF4-FFF2-40B4-BE49-F238E27FC236}">
                <a16:creationId xmlns:a16="http://schemas.microsoft.com/office/drawing/2014/main" id="{91FB4D7C-A055-4FDB-BE8C-F4DA7A0E929F}"/>
              </a:ext>
            </a:extLst>
          </p:cNvPr>
          <p:cNvGraphicFramePr>
            <a:graphicFrameLocks noChangeAspect="1"/>
          </p:cNvGraphicFramePr>
          <p:nvPr/>
        </p:nvGraphicFramePr>
        <p:xfrm>
          <a:off x="1206500" y="4092575"/>
          <a:ext cx="6580188" cy="860425"/>
        </p:xfrm>
        <a:graphic>
          <a:graphicData uri="http://schemas.openxmlformats.org/presentationml/2006/ole">
            <mc:AlternateContent xmlns:mc="http://schemas.openxmlformats.org/markup-compatibility/2006">
              <mc:Choice xmlns:v="urn:schemas-microsoft-com:vml" Requires="v">
                <p:oleObj spid="_x0000_s214036" name="Equation" r:id="rId7" imgW="3416300" imgH="444500" progId="Equation.3">
                  <p:embed/>
                </p:oleObj>
              </mc:Choice>
              <mc:Fallback>
                <p:oleObj name="Equation" r:id="rId7" imgW="3416300" imgH="4445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6500" y="4092575"/>
                        <a:ext cx="658018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3" name="Text Box 24">
            <a:extLst>
              <a:ext uri="{FF2B5EF4-FFF2-40B4-BE49-F238E27FC236}">
                <a16:creationId xmlns:a16="http://schemas.microsoft.com/office/drawing/2014/main" id="{049A3B5F-7459-485A-A431-4DB5DE1238D3}"/>
              </a:ext>
            </a:extLst>
          </p:cNvPr>
          <p:cNvSpPr txBox="1">
            <a:spLocks noChangeArrowheads="1"/>
          </p:cNvSpPr>
          <p:nvPr/>
        </p:nvSpPr>
        <p:spPr bwMode="auto">
          <a:xfrm>
            <a:off x="1736725" y="22860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1</a:t>
            </a:r>
          </a:p>
        </p:txBody>
      </p:sp>
      <p:sp>
        <p:nvSpPr>
          <p:cNvPr id="214034" name="Text Box 25">
            <a:extLst>
              <a:ext uri="{FF2B5EF4-FFF2-40B4-BE49-F238E27FC236}">
                <a16:creationId xmlns:a16="http://schemas.microsoft.com/office/drawing/2014/main" id="{8D38F42E-34D3-42B0-9630-32FB9102D877}"/>
              </a:ext>
            </a:extLst>
          </p:cNvPr>
          <p:cNvSpPr txBox="1">
            <a:spLocks noChangeArrowheads="1"/>
          </p:cNvSpPr>
          <p:nvPr/>
        </p:nvSpPr>
        <p:spPr bwMode="auto">
          <a:xfrm>
            <a:off x="1752600" y="35052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2</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5E257B5B-B1DF-4A4A-B127-D69A1B8C173E}"/>
              </a:ext>
            </a:extLst>
          </p:cNvPr>
          <p:cNvSpPr>
            <a:spLocks noGrp="1" noChangeArrowheads="1"/>
          </p:cNvSpPr>
          <p:nvPr>
            <p:ph type="title"/>
          </p:nvPr>
        </p:nvSpPr>
        <p:spPr>
          <a:xfrm>
            <a:off x="685800" y="76200"/>
            <a:ext cx="7772400" cy="1143000"/>
          </a:xfrm>
        </p:spPr>
        <p:txBody>
          <a:bodyPr/>
          <a:lstStyle/>
          <a:p>
            <a:pPr eaLnBrk="1" hangingPunct="1"/>
            <a:r>
              <a:rPr lang="en-US" altLang="es-CO">
                <a:latin typeface="Verdana" panose="020B0604030504040204" pitchFamily="34" charset="0"/>
              </a:rPr>
              <a:t>Delay Time Method</a:t>
            </a:r>
          </a:p>
        </p:txBody>
      </p:sp>
      <p:sp>
        <p:nvSpPr>
          <p:cNvPr id="216067" name="Rectangle 3">
            <a:extLst>
              <a:ext uri="{FF2B5EF4-FFF2-40B4-BE49-F238E27FC236}">
                <a16:creationId xmlns:a16="http://schemas.microsoft.com/office/drawing/2014/main" id="{ABF9918C-0483-49F9-A5D2-9E613C5D1D06}"/>
              </a:ext>
            </a:extLst>
          </p:cNvPr>
          <p:cNvSpPr>
            <a:spLocks noChangeArrowheads="1"/>
          </p:cNvSpPr>
          <p:nvPr/>
        </p:nvSpPr>
        <p:spPr bwMode="auto">
          <a:xfrm>
            <a:off x="2171700" y="2543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68" name="Rectangle 4">
            <a:extLst>
              <a:ext uri="{FF2B5EF4-FFF2-40B4-BE49-F238E27FC236}">
                <a16:creationId xmlns:a16="http://schemas.microsoft.com/office/drawing/2014/main" id="{F8CEF207-0AD5-47F1-9D40-ED8D6F44D9CC}"/>
              </a:ext>
            </a:extLst>
          </p:cNvPr>
          <p:cNvSpPr>
            <a:spLocks noChangeArrowheads="1"/>
          </p:cNvSpPr>
          <p:nvPr/>
        </p:nvSpPr>
        <p:spPr bwMode="auto">
          <a:xfrm>
            <a:off x="3705225"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69" name="Rectangle 5">
            <a:extLst>
              <a:ext uri="{FF2B5EF4-FFF2-40B4-BE49-F238E27FC236}">
                <a16:creationId xmlns:a16="http://schemas.microsoft.com/office/drawing/2014/main" id="{A28FB1DF-EA65-4332-B2FF-3AD92AC0F4A8}"/>
              </a:ext>
            </a:extLst>
          </p:cNvPr>
          <p:cNvSpPr>
            <a:spLocks noChangeArrowheads="1"/>
          </p:cNvSpPr>
          <p:nvPr/>
        </p:nvSpPr>
        <p:spPr bwMode="auto">
          <a:xfrm>
            <a:off x="3867150" y="3038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70" name="Rectangle 6">
            <a:extLst>
              <a:ext uri="{FF2B5EF4-FFF2-40B4-BE49-F238E27FC236}">
                <a16:creationId xmlns:a16="http://schemas.microsoft.com/office/drawing/2014/main" id="{B790525C-AA1C-4E00-8A27-B2A5F9EFD9D3}"/>
              </a:ext>
            </a:extLst>
          </p:cNvPr>
          <p:cNvSpPr>
            <a:spLocks noChangeArrowheads="1"/>
          </p:cNvSpPr>
          <p:nvPr/>
        </p:nvSpPr>
        <p:spPr bwMode="auto">
          <a:xfrm>
            <a:off x="3671888"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71" name="Rectangle 7">
            <a:extLst>
              <a:ext uri="{FF2B5EF4-FFF2-40B4-BE49-F238E27FC236}">
                <a16:creationId xmlns:a16="http://schemas.microsoft.com/office/drawing/2014/main" id="{00038462-7BF6-4173-9B17-5C6265989610}"/>
              </a:ext>
            </a:extLst>
          </p:cNvPr>
          <p:cNvSpPr>
            <a:spLocks noChangeArrowheads="1"/>
          </p:cNvSpPr>
          <p:nvPr/>
        </p:nvSpPr>
        <p:spPr bwMode="auto">
          <a:xfrm>
            <a:off x="2114550" y="267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72" name="Rectangle 8">
            <a:extLst>
              <a:ext uri="{FF2B5EF4-FFF2-40B4-BE49-F238E27FC236}">
                <a16:creationId xmlns:a16="http://schemas.microsoft.com/office/drawing/2014/main" id="{253EFCD8-40EA-4513-BBAB-3101BD3451D4}"/>
              </a:ext>
            </a:extLst>
          </p:cNvPr>
          <p:cNvSpPr>
            <a:spLocks noChangeArrowheads="1"/>
          </p:cNvSpPr>
          <p:nvPr/>
        </p:nvSpPr>
        <p:spPr bwMode="auto">
          <a:xfrm>
            <a:off x="30337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73" name="Rectangle 10">
            <a:extLst>
              <a:ext uri="{FF2B5EF4-FFF2-40B4-BE49-F238E27FC236}">
                <a16:creationId xmlns:a16="http://schemas.microsoft.com/office/drawing/2014/main" id="{C724ADB3-9DAC-46DC-A919-8C98A29E96C8}"/>
              </a:ext>
            </a:extLst>
          </p:cNvPr>
          <p:cNvSpPr>
            <a:spLocks noChangeArrowheads="1"/>
          </p:cNvSpPr>
          <p:nvPr/>
        </p:nvSpPr>
        <p:spPr bwMode="auto">
          <a:xfrm>
            <a:off x="3043238" y="3114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74" name="Rectangle 12">
            <a:extLst>
              <a:ext uri="{FF2B5EF4-FFF2-40B4-BE49-F238E27FC236}">
                <a16:creationId xmlns:a16="http://schemas.microsoft.com/office/drawing/2014/main" id="{79702937-0720-4164-8F73-107F208333DD}"/>
              </a:ext>
            </a:extLst>
          </p:cNvPr>
          <p:cNvSpPr>
            <a:spLocks noChangeArrowheads="1"/>
          </p:cNvSpPr>
          <p:nvPr/>
        </p:nvSpPr>
        <p:spPr bwMode="auto">
          <a:xfrm>
            <a:off x="3095625"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75" name="Line 14">
            <a:extLst>
              <a:ext uri="{FF2B5EF4-FFF2-40B4-BE49-F238E27FC236}">
                <a16:creationId xmlns:a16="http://schemas.microsoft.com/office/drawing/2014/main" id="{568B32DB-CA43-4077-AA48-455413F501B3}"/>
              </a:ext>
            </a:extLst>
          </p:cNvPr>
          <p:cNvSpPr>
            <a:spLocks noChangeShapeType="1"/>
          </p:cNvSpPr>
          <p:nvPr/>
        </p:nvSpPr>
        <p:spPr bwMode="auto">
          <a:xfrm>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16076" name="Line 15">
            <a:extLst>
              <a:ext uri="{FF2B5EF4-FFF2-40B4-BE49-F238E27FC236}">
                <a16:creationId xmlns:a16="http://schemas.microsoft.com/office/drawing/2014/main" id="{FB746C70-B268-4C12-8B5F-C2661D81808A}"/>
              </a:ext>
            </a:extLst>
          </p:cNvPr>
          <p:cNvSpPr>
            <a:spLocks noChangeShapeType="1"/>
          </p:cNvSpPr>
          <p:nvPr/>
        </p:nvSpPr>
        <p:spPr bwMode="auto">
          <a:xfrm flipH="1">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16077" name="Text Box 16">
            <a:extLst>
              <a:ext uri="{FF2B5EF4-FFF2-40B4-BE49-F238E27FC236}">
                <a16:creationId xmlns:a16="http://schemas.microsoft.com/office/drawing/2014/main" id="{8A3022AA-3C61-46EC-96D8-CD52816A9FBD}"/>
              </a:ext>
            </a:extLst>
          </p:cNvPr>
          <p:cNvSpPr txBox="1">
            <a:spLocks noChangeArrowheads="1"/>
          </p:cNvSpPr>
          <p:nvPr/>
        </p:nvSpPr>
        <p:spPr bwMode="auto">
          <a:xfrm>
            <a:off x="1981200" y="762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x</a:t>
            </a:r>
          </a:p>
        </p:txBody>
      </p:sp>
      <p:pic>
        <p:nvPicPr>
          <p:cNvPr id="216078" name="Picture 18">
            <a:extLst>
              <a:ext uri="{FF2B5EF4-FFF2-40B4-BE49-F238E27FC236}">
                <a16:creationId xmlns:a16="http://schemas.microsoft.com/office/drawing/2014/main" id="{9AC50096-488A-478F-A3CC-209588C3F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25" y="1370013"/>
            <a:ext cx="80073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9" name="Rectangle 20">
            <a:extLst>
              <a:ext uri="{FF2B5EF4-FFF2-40B4-BE49-F238E27FC236}">
                <a16:creationId xmlns:a16="http://schemas.microsoft.com/office/drawing/2014/main" id="{1C13C25D-04CC-4092-BD6C-F1D7C507116F}"/>
              </a:ext>
            </a:extLst>
          </p:cNvPr>
          <p:cNvSpPr>
            <a:spLocks noChangeArrowheads="1"/>
          </p:cNvSpPr>
          <p:nvPr/>
        </p:nvSpPr>
        <p:spPr bwMode="auto">
          <a:xfrm>
            <a:off x="3200400" y="3148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80" name="Rectangle 22">
            <a:extLst>
              <a:ext uri="{FF2B5EF4-FFF2-40B4-BE49-F238E27FC236}">
                <a16:creationId xmlns:a16="http://schemas.microsoft.com/office/drawing/2014/main" id="{2A720689-4519-433B-B7F4-FD0E33DDE2FF}"/>
              </a:ext>
            </a:extLst>
          </p:cNvPr>
          <p:cNvSpPr>
            <a:spLocks noChangeArrowheads="1"/>
          </p:cNvSpPr>
          <p:nvPr/>
        </p:nvSpPr>
        <p:spPr bwMode="auto">
          <a:xfrm>
            <a:off x="3219450" y="3148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6081" name="Rectangle 24">
            <a:extLst>
              <a:ext uri="{FF2B5EF4-FFF2-40B4-BE49-F238E27FC236}">
                <a16:creationId xmlns:a16="http://schemas.microsoft.com/office/drawing/2014/main" id="{A46BF918-75A0-4B2A-AAC0-2D07674B188A}"/>
              </a:ext>
            </a:extLst>
          </p:cNvPr>
          <p:cNvSpPr>
            <a:spLocks noChangeArrowheads="1"/>
          </p:cNvSpPr>
          <p:nvPr/>
        </p:nvSpPr>
        <p:spPr bwMode="auto">
          <a:xfrm>
            <a:off x="3219450" y="3148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16082" name="Object 23">
            <a:extLst>
              <a:ext uri="{FF2B5EF4-FFF2-40B4-BE49-F238E27FC236}">
                <a16:creationId xmlns:a16="http://schemas.microsoft.com/office/drawing/2014/main" id="{4356CCE4-227E-4B76-8EE8-5663BB72F565}"/>
              </a:ext>
            </a:extLst>
          </p:cNvPr>
          <p:cNvGraphicFramePr>
            <a:graphicFrameLocks noChangeAspect="1"/>
          </p:cNvGraphicFramePr>
          <p:nvPr/>
        </p:nvGraphicFramePr>
        <p:xfrm>
          <a:off x="1152525" y="5891213"/>
          <a:ext cx="6764338" cy="890587"/>
        </p:xfrm>
        <a:graphic>
          <a:graphicData uri="http://schemas.openxmlformats.org/presentationml/2006/ole">
            <mc:AlternateContent xmlns:mc="http://schemas.openxmlformats.org/markup-compatibility/2006">
              <mc:Choice xmlns:v="urn:schemas-microsoft-com:vml" Requires="v">
                <p:oleObj spid="_x0000_s216087" name="Equation" r:id="rId5" imgW="3403600" imgH="444500" progId="Equation.3">
                  <p:embed/>
                </p:oleObj>
              </mc:Choice>
              <mc:Fallback>
                <p:oleObj name="Equation" r:id="rId5" imgW="3403600" imgH="44450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525" y="5891213"/>
                        <a:ext cx="6764338" cy="8905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83" name="Object 27">
            <a:extLst>
              <a:ext uri="{FF2B5EF4-FFF2-40B4-BE49-F238E27FC236}">
                <a16:creationId xmlns:a16="http://schemas.microsoft.com/office/drawing/2014/main" id="{F77799BD-8A44-4121-9672-55AE2D40C0CD}"/>
              </a:ext>
            </a:extLst>
          </p:cNvPr>
          <p:cNvGraphicFramePr>
            <a:graphicFrameLocks noChangeAspect="1"/>
          </p:cNvGraphicFramePr>
          <p:nvPr/>
        </p:nvGraphicFramePr>
        <p:xfrm>
          <a:off x="1139825" y="4976813"/>
          <a:ext cx="6789738" cy="890587"/>
        </p:xfrm>
        <a:graphic>
          <a:graphicData uri="http://schemas.openxmlformats.org/presentationml/2006/ole">
            <mc:AlternateContent xmlns:mc="http://schemas.openxmlformats.org/markup-compatibility/2006">
              <mc:Choice xmlns:v="urn:schemas-microsoft-com:vml" Requires="v">
                <p:oleObj spid="_x0000_s216088" name="Equation" r:id="rId7" imgW="3416300" imgH="444500" progId="Equation.3">
                  <p:embed/>
                </p:oleObj>
              </mc:Choice>
              <mc:Fallback>
                <p:oleObj name="Equation" r:id="rId7" imgW="3416300" imgH="44450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9825" y="4976813"/>
                        <a:ext cx="6789738"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216084" name="Object 30">
            <a:extLst>
              <a:ext uri="{FF2B5EF4-FFF2-40B4-BE49-F238E27FC236}">
                <a16:creationId xmlns:a16="http://schemas.microsoft.com/office/drawing/2014/main" id="{E576F1D8-FC27-429C-93EE-C1E3ADC777BE}"/>
              </a:ext>
            </a:extLst>
          </p:cNvPr>
          <p:cNvGraphicFramePr>
            <a:graphicFrameLocks noChangeAspect="1"/>
          </p:cNvGraphicFramePr>
          <p:nvPr/>
        </p:nvGraphicFramePr>
        <p:xfrm>
          <a:off x="1206500" y="4092575"/>
          <a:ext cx="6580188" cy="860425"/>
        </p:xfrm>
        <a:graphic>
          <a:graphicData uri="http://schemas.openxmlformats.org/presentationml/2006/ole">
            <mc:AlternateContent xmlns:mc="http://schemas.openxmlformats.org/markup-compatibility/2006">
              <mc:Choice xmlns:v="urn:schemas-microsoft-com:vml" Requires="v">
                <p:oleObj spid="_x0000_s216089" name="Equation" r:id="rId9" imgW="3416300" imgH="444500" progId="Equation.3">
                  <p:embed/>
                </p:oleObj>
              </mc:Choice>
              <mc:Fallback>
                <p:oleObj name="Equation" r:id="rId9" imgW="3416300" imgH="444500" progId="Equation.3">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6500" y="4092575"/>
                        <a:ext cx="658018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6085" name="Text Box 31">
            <a:extLst>
              <a:ext uri="{FF2B5EF4-FFF2-40B4-BE49-F238E27FC236}">
                <a16:creationId xmlns:a16="http://schemas.microsoft.com/office/drawing/2014/main" id="{6518D9C2-C8B5-40BB-9323-2C2A239E385C}"/>
              </a:ext>
            </a:extLst>
          </p:cNvPr>
          <p:cNvSpPr txBox="1">
            <a:spLocks noChangeArrowheads="1"/>
          </p:cNvSpPr>
          <p:nvPr/>
        </p:nvSpPr>
        <p:spPr bwMode="auto">
          <a:xfrm>
            <a:off x="1736725" y="22860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1</a:t>
            </a:r>
          </a:p>
        </p:txBody>
      </p:sp>
      <p:sp>
        <p:nvSpPr>
          <p:cNvPr id="216086" name="Text Box 32">
            <a:extLst>
              <a:ext uri="{FF2B5EF4-FFF2-40B4-BE49-F238E27FC236}">
                <a16:creationId xmlns:a16="http://schemas.microsoft.com/office/drawing/2014/main" id="{3049EDE0-BEDB-4FE9-B815-5AB72CEB9C20}"/>
              </a:ext>
            </a:extLst>
          </p:cNvPr>
          <p:cNvSpPr txBox="1">
            <a:spLocks noChangeArrowheads="1"/>
          </p:cNvSpPr>
          <p:nvPr/>
        </p:nvSpPr>
        <p:spPr bwMode="auto">
          <a:xfrm>
            <a:off x="1752600" y="35052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2</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35861366-E17B-4437-9C46-AD58F101B043}"/>
              </a:ext>
            </a:extLst>
          </p:cNvPr>
          <p:cNvSpPr>
            <a:spLocks noGrp="1" noChangeArrowheads="1"/>
          </p:cNvSpPr>
          <p:nvPr>
            <p:ph type="title"/>
          </p:nvPr>
        </p:nvSpPr>
        <p:spPr>
          <a:xfrm>
            <a:off x="685800" y="76200"/>
            <a:ext cx="7772400" cy="1143000"/>
          </a:xfrm>
        </p:spPr>
        <p:txBody>
          <a:bodyPr/>
          <a:lstStyle/>
          <a:p>
            <a:pPr eaLnBrk="1" hangingPunct="1"/>
            <a:r>
              <a:rPr lang="en-US" altLang="es-CO">
                <a:latin typeface="Verdana" panose="020B0604030504040204" pitchFamily="34" charset="0"/>
              </a:rPr>
              <a:t>Delay Time Method</a:t>
            </a:r>
          </a:p>
        </p:txBody>
      </p:sp>
      <p:sp>
        <p:nvSpPr>
          <p:cNvPr id="218115" name="Rectangle 3">
            <a:extLst>
              <a:ext uri="{FF2B5EF4-FFF2-40B4-BE49-F238E27FC236}">
                <a16:creationId xmlns:a16="http://schemas.microsoft.com/office/drawing/2014/main" id="{D0A694CF-DC19-48FE-BB4C-E19FBA5E0660}"/>
              </a:ext>
            </a:extLst>
          </p:cNvPr>
          <p:cNvSpPr>
            <a:spLocks noChangeArrowheads="1"/>
          </p:cNvSpPr>
          <p:nvPr/>
        </p:nvSpPr>
        <p:spPr bwMode="auto">
          <a:xfrm>
            <a:off x="2171700" y="2543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8116" name="Rectangle 4">
            <a:extLst>
              <a:ext uri="{FF2B5EF4-FFF2-40B4-BE49-F238E27FC236}">
                <a16:creationId xmlns:a16="http://schemas.microsoft.com/office/drawing/2014/main" id="{095372D3-AB17-4731-A353-E64703EE5081}"/>
              </a:ext>
            </a:extLst>
          </p:cNvPr>
          <p:cNvSpPr>
            <a:spLocks noChangeArrowheads="1"/>
          </p:cNvSpPr>
          <p:nvPr/>
        </p:nvSpPr>
        <p:spPr bwMode="auto">
          <a:xfrm>
            <a:off x="3705225"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8117" name="Rectangle 5">
            <a:extLst>
              <a:ext uri="{FF2B5EF4-FFF2-40B4-BE49-F238E27FC236}">
                <a16:creationId xmlns:a16="http://schemas.microsoft.com/office/drawing/2014/main" id="{315E68BD-0755-46AE-AE1C-D391DAE2DE95}"/>
              </a:ext>
            </a:extLst>
          </p:cNvPr>
          <p:cNvSpPr>
            <a:spLocks noChangeArrowheads="1"/>
          </p:cNvSpPr>
          <p:nvPr/>
        </p:nvSpPr>
        <p:spPr bwMode="auto">
          <a:xfrm>
            <a:off x="3867150" y="3038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8118" name="Rectangle 6">
            <a:extLst>
              <a:ext uri="{FF2B5EF4-FFF2-40B4-BE49-F238E27FC236}">
                <a16:creationId xmlns:a16="http://schemas.microsoft.com/office/drawing/2014/main" id="{A8021EB4-B458-4C5F-9336-CD6F24531299}"/>
              </a:ext>
            </a:extLst>
          </p:cNvPr>
          <p:cNvSpPr>
            <a:spLocks noChangeArrowheads="1"/>
          </p:cNvSpPr>
          <p:nvPr/>
        </p:nvSpPr>
        <p:spPr bwMode="auto">
          <a:xfrm>
            <a:off x="3671888"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8119" name="Rectangle 7">
            <a:extLst>
              <a:ext uri="{FF2B5EF4-FFF2-40B4-BE49-F238E27FC236}">
                <a16:creationId xmlns:a16="http://schemas.microsoft.com/office/drawing/2014/main" id="{12F23083-7BBD-4B44-B098-B83C2859823D}"/>
              </a:ext>
            </a:extLst>
          </p:cNvPr>
          <p:cNvSpPr>
            <a:spLocks noChangeArrowheads="1"/>
          </p:cNvSpPr>
          <p:nvPr/>
        </p:nvSpPr>
        <p:spPr bwMode="auto">
          <a:xfrm>
            <a:off x="2114550" y="267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8120" name="Rectangle 8">
            <a:extLst>
              <a:ext uri="{FF2B5EF4-FFF2-40B4-BE49-F238E27FC236}">
                <a16:creationId xmlns:a16="http://schemas.microsoft.com/office/drawing/2014/main" id="{1709E6BD-12B1-41F0-AFBC-4CFD191A1904}"/>
              </a:ext>
            </a:extLst>
          </p:cNvPr>
          <p:cNvSpPr>
            <a:spLocks noChangeArrowheads="1"/>
          </p:cNvSpPr>
          <p:nvPr/>
        </p:nvSpPr>
        <p:spPr bwMode="auto">
          <a:xfrm>
            <a:off x="30337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8121" name="Rectangle 10">
            <a:extLst>
              <a:ext uri="{FF2B5EF4-FFF2-40B4-BE49-F238E27FC236}">
                <a16:creationId xmlns:a16="http://schemas.microsoft.com/office/drawing/2014/main" id="{070EE3CA-691D-490D-A8D1-773CFF95F042}"/>
              </a:ext>
            </a:extLst>
          </p:cNvPr>
          <p:cNvSpPr>
            <a:spLocks noChangeArrowheads="1"/>
          </p:cNvSpPr>
          <p:nvPr/>
        </p:nvSpPr>
        <p:spPr bwMode="auto">
          <a:xfrm>
            <a:off x="3043238" y="3114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8122" name="Rectangle 12">
            <a:extLst>
              <a:ext uri="{FF2B5EF4-FFF2-40B4-BE49-F238E27FC236}">
                <a16:creationId xmlns:a16="http://schemas.microsoft.com/office/drawing/2014/main" id="{5992D738-A96F-4057-A963-4166A542AC8B}"/>
              </a:ext>
            </a:extLst>
          </p:cNvPr>
          <p:cNvSpPr>
            <a:spLocks noChangeArrowheads="1"/>
          </p:cNvSpPr>
          <p:nvPr/>
        </p:nvSpPr>
        <p:spPr bwMode="auto">
          <a:xfrm>
            <a:off x="3095625"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18123" name="Line 14">
            <a:extLst>
              <a:ext uri="{FF2B5EF4-FFF2-40B4-BE49-F238E27FC236}">
                <a16:creationId xmlns:a16="http://schemas.microsoft.com/office/drawing/2014/main" id="{E9CCD51F-C47C-4C5F-8BFE-F6441D990AB8}"/>
              </a:ext>
            </a:extLst>
          </p:cNvPr>
          <p:cNvSpPr>
            <a:spLocks noChangeShapeType="1"/>
          </p:cNvSpPr>
          <p:nvPr/>
        </p:nvSpPr>
        <p:spPr bwMode="auto">
          <a:xfrm>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18124" name="Line 15">
            <a:extLst>
              <a:ext uri="{FF2B5EF4-FFF2-40B4-BE49-F238E27FC236}">
                <a16:creationId xmlns:a16="http://schemas.microsoft.com/office/drawing/2014/main" id="{5BE88CDB-55D5-4658-AD4A-BFB311436E55}"/>
              </a:ext>
            </a:extLst>
          </p:cNvPr>
          <p:cNvSpPr>
            <a:spLocks noChangeShapeType="1"/>
          </p:cNvSpPr>
          <p:nvPr/>
        </p:nvSpPr>
        <p:spPr bwMode="auto">
          <a:xfrm flipH="1">
            <a:off x="609600" y="11430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18125" name="Text Box 16">
            <a:extLst>
              <a:ext uri="{FF2B5EF4-FFF2-40B4-BE49-F238E27FC236}">
                <a16:creationId xmlns:a16="http://schemas.microsoft.com/office/drawing/2014/main" id="{B37A53D4-DDF0-4346-B2FD-A3D60FCE436B}"/>
              </a:ext>
            </a:extLst>
          </p:cNvPr>
          <p:cNvSpPr txBox="1">
            <a:spLocks noChangeArrowheads="1"/>
          </p:cNvSpPr>
          <p:nvPr/>
        </p:nvSpPr>
        <p:spPr bwMode="auto">
          <a:xfrm>
            <a:off x="1981200" y="762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x</a:t>
            </a:r>
          </a:p>
        </p:txBody>
      </p:sp>
      <p:pic>
        <p:nvPicPr>
          <p:cNvPr id="218126" name="Picture 18">
            <a:extLst>
              <a:ext uri="{FF2B5EF4-FFF2-40B4-BE49-F238E27FC236}">
                <a16:creationId xmlns:a16="http://schemas.microsoft.com/office/drawing/2014/main" id="{2E39B45B-4BB2-4FE1-8F3D-9C7970F81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25" y="1371600"/>
            <a:ext cx="8016875"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27" name="Rectangle 20">
            <a:extLst>
              <a:ext uri="{FF2B5EF4-FFF2-40B4-BE49-F238E27FC236}">
                <a16:creationId xmlns:a16="http://schemas.microsoft.com/office/drawing/2014/main" id="{FA79F77E-6DDA-4BCF-809E-1AE3655B432B}"/>
              </a:ext>
            </a:extLst>
          </p:cNvPr>
          <p:cNvSpPr>
            <a:spLocks noChangeArrowheads="1"/>
          </p:cNvSpPr>
          <p:nvPr/>
        </p:nvSpPr>
        <p:spPr bwMode="auto">
          <a:xfrm>
            <a:off x="3481388" y="3286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18128" name="Object 19">
            <a:extLst>
              <a:ext uri="{FF2B5EF4-FFF2-40B4-BE49-F238E27FC236}">
                <a16:creationId xmlns:a16="http://schemas.microsoft.com/office/drawing/2014/main" id="{EA544A57-0F7E-44CF-A2F0-8F0F83ECF551}"/>
              </a:ext>
            </a:extLst>
          </p:cNvPr>
          <p:cNvGraphicFramePr>
            <a:graphicFrameLocks noChangeAspect="1"/>
          </p:cNvGraphicFramePr>
          <p:nvPr/>
        </p:nvGraphicFramePr>
        <p:xfrm>
          <a:off x="3048000" y="5249863"/>
          <a:ext cx="2971800" cy="388937"/>
        </p:xfrm>
        <a:graphic>
          <a:graphicData uri="http://schemas.openxmlformats.org/presentationml/2006/ole">
            <mc:AlternateContent xmlns:mc="http://schemas.openxmlformats.org/markup-compatibility/2006">
              <mc:Choice xmlns:v="urn:schemas-microsoft-com:vml" Requires="v">
                <p:oleObj spid="_x0000_s218133" r:id="rId5" imgW="1167893" imgH="152334" progId="Equation.COEE2">
                  <p:embed/>
                </p:oleObj>
              </mc:Choice>
              <mc:Fallback>
                <p:oleObj r:id="rId5" imgW="1167893" imgH="152334" progId="Equation.COEE2">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5249863"/>
                        <a:ext cx="29718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218129" name="Text Box 21">
            <a:extLst>
              <a:ext uri="{FF2B5EF4-FFF2-40B4-BE49-F238E27FC236}">
                <a16:creationId xmlns:a16="http://schemas.microsoft.com/office/drawing/2014/main" id="{6742302F-47C7-4934-85C2-A72F87393EF1}"/>
              </a:ext>
            </a:extLst>
          </p:cNvPr>
          <p:cNvSpPr txBox="1">
            <a:spLocks noChangeArrowheads="1"/>
          </p:cNvSpPr>
          <p:nvPr/>
        </p:nvSpPr>
        <p:spPr bwMode="auto">
          <a:xfrm>
            <a:off x="3694113" y="4527550"/>
            <a:ext cx="179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Definition:</a:t>
            </a:r>
          </a:p>
        </p:txBody>
      </p:sp>
      <p:sp>
        <p:nvSpPr>
          <p:cNvPr id="218130" name="Text Box 23">
            <a:extLst>
              <a:ext uri="{FF2B5EF4-FFF2-40B4-BE49-F238E27FC236}">
                <a16:creationId xmlns:a16="http://schemas.microsoft.com/office/drawing/2014/main" id="{0D90C61D-C20B-4508-88E1-71098E22F820}"/>
              </a:ext>
            </a:extLst>
          </p:cNvPr>
          <p:cNvSpPr txBox="1">
            <a:spLocks noChangeArrowheads="1"/>
          </p:cNvSpPr>
          <p:nvPr/>
        </p:nvSpPr>
        <p:spPr bwMode="auto">
          <a:xfrm>
            <a:off x="1736725" y="22860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1</a:t>
            </a:r>
          </a:p>
        </p:txBody>
      </p:sp>
      <p:sp>
        <p:nvSpPr>
          <p:cNvPr id="218131" name="Text Box 24">
            <a:extLst>
              <a:ext uri="{FF2B5EF4-FFF2-40B4-BE49-F238E27FC236}">
                <a16:creationId xmlns:a16="http://schemas.microsoft.com/office/drawing/2014/main" id="{669F1302-5394-478F-9711-2BD09402106F}"/>
              </a:ext>
            </a:extLst>
          </p:cNvPr>
          <p:cNvSpPr txBox="1">
            <a:spLocks noChangeArrowheads="1"/>
          </p:cNvSpPr>
          <p:nvPr/>
        </p:nvSpPr>
        <p:spPr bwMode="auto">
          <a:xfrm>
            <a:off x="1752600" y="3505200"/>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V</a:t>
            </a:r>
            <a:r>
              <a:rPr lang="en-US" altLang="es-CO" sz="2400" baseline="-25000"/>
              <a:t>2</a:t>
            </a:r>
          </a:p>
        </p:txBody>
      </p:sp>
      <p:sp>
        <p:nvSpPr>
          <p:cNvPr id="218132" name="Text Box 25">
            <a:extLst>
              <a:ext uri="{FF2B5EF4-FFF2-40B4-BE49-F238E27FC236}">
                <a16:creationId xmlns:a16="http://schemas.microsoft.com/office/drawing/2014/main" id="{920F4526-6D21-4E3C-8539-CD62D1ACE92C}"/>
              </a:ext>
            </a:extLst>
          </p:cNvPr>
          <p:cNvSpPr txBox="1">
            <a:spLocks noChangeArrowheads="1"/>
          </p:cNvSpPr>
          <p:nvPr/>
        </p:nvSpPr>
        <p:spPr bwMode="auto">
          <a:xfrm>
            <a:off x="7924800" y="5257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(7)</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162" name="Object 3">
            <a:extLst>
              <a:ext uri="{FF2B5EF4-FFF2-40B4-BE49-F238E27FC236}">
                <a16:creationId xmlns:a16="http://schemas.microsoft.com/office/drawing/2014/main" id="{D899CADB-0035-4BB5-A515-3CF1B0085036}"/>
              </a:ext>
            </a:extLst>
          </p:cNvPr>
          <p:cNvGraphicFramePr>
            <a:graphicFrameLocks noChangeAspect="1"/>
          </p:cNvGraphicFramePr>
          <p:nvPr/>
        </p:nvGraphicFramePr>
        <p:xfrm>
          <a:off x="3035300" y="304800"/>
          <a:ext cx="2603500" cy="409575"/>
        </p:xfrm>
        <a:graphic>
          <a:graphicData uri="http://schemas.openxmlformats.org/presentationml/2006/ole">
            <mc:AlternateContent xmlns:mc="http://schemas.openxmlformats.org/markup-compatibility/2006">
              <mc:Choice xmlns:v="urn:schemas-microsoft-com:vml" Requires="v">
                <p:oleObj spid="_x0000_s220168" name="Equation" r:id="rId4" imgW="1129810" imgH="177723" progId="Equation.3">
                  <p:embed/>
                </p:oleObj>
              </mc:Choice>
              <mc:Fallback>
                <p:oleObj name="Equation" r:id="rId4" imgW="1129810" imgH="177723"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5300" y="304800"/>
                        <a:ext cx="26035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0163" name="Object 4">
            <a:extLst>
              <a:ext uri="{FF2B5EF4-FFF2-40B4-BE49-F238E27FC236}">
                <a16:creationId xmlns:a16="http://schemas.microsoft.com/office/drawing/2014/main" id="{819BC5FB-7177-47C5-A8A6-44043C37A264}"/>
              </a:ext>
            </a:extLst>
          </p:cNvPr>
          <p:cNvGraphicFramePr>
            <a:graphicFrameLocks noChangeAspect="1"/>
          </p:cNvGraphicFramePr>
          <p:nvPr/>
        </p:nvGraphicFramePr>
        <p:xfrm>
          <a:off x="76200" y="849313"/>
          <a:ext cx="4564063" cy="639762"/>
        </p:xfrm>
        <a:graphic>
          <a:graphicData uri="http://schemas.openxmlformats.org/presentationml/2006/ole">
            <mc:AlternateContent xmlns:mc="http://schemas.openxmlformats.org/markup-compatibility/2006">
              <mc:Choice xmlns:v="urn:schemas-microsoft-com:vml" Requires="v">
                <p:oleObj spid="_x0000_s220169" name="Equation" r:id="rId6" imgW="3467100" imgH="482600" progId="Equation.3">
                  <p:embed/>
                </p:oleObj>
              </mc:Choice>
              <mc:Fallback>
                <p:oleObj name="Equation" r:id="rId6" imgW="3467100" imgH="482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849313"/>
                        <a:ext cx="456406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220164" name="Object 5">
            <a:extLst>
              <a:ext uri="{FF2B5EF4-FFF2-40B4-BE49-F238E27FC236}">
                <a16:creationId xmlns:a16="http://schemas.microsoft.com/office/drawing/2014/main" id="{C482AD4B-B9D2-41D8-93B8-1E268CF68F22}"/>
              </a:ext>
            </a:extLst>
          </p:cNvPr>
          <p:cNvGraphicFramePr>
            <a:graphicFrameLocks noChangeAspect="1"/>
          </p:cNvGraphicFramePr>
          <p:nvPr/>
        </p:nvGraphicFramePr>
        <p:xfrm>
          <a:off x="4670425" y="838200"/>
          <a:ext cx="4378325" cy="639763"/>
        </p:xfrm>
        <a:graphic>
          <a:graphicData uri="http://schemas.openxmlformats.org/presentationml/2006/ole">
            <mc:AlternateContent xmlns:mc="http://schemas.openxmlformats.org/markup-compatibility/2006">
              <mc:Choice xmlns:v="urn:schemas-microsoft-com:vml" Requires="v">
                <p:oleObj spid="_x0000_s220170" name="Equation" r:id="rId8" imgW="3327400" imgH="482600" progId="Equation.3">
                  <p:embed/>
                </p:oleObj>
              </mc:Choice>
              <mc:Fallback>
                <p:oleObj name="Equation" r:id="rId8" imgW="3327400" imgH="4826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0425" y="838200"/>
                        <a:ext cx="43783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220165" name="Object 6">
            <a:extLst>
              <a:ext uri="{FF2B5EF4-FFF2-40B4-BE49-F238E27FC236}">
                <a16:creationId xmlns:a16="http://schemas.microsoft.com/office/drawing/2014/main" id="{7B9343C0-9C6C-48E7-BEF6-C37B0FA181B7}"/>
              </a:ext>
            </a:extLst>
          </p:cNvPr>
          <p:cNvGraphicFramePr>
            <a:graphicFrameLocks noChangeAspect="1"/>
          </p:cNvGraphicFramePr>
          <p:nvPr/>
        </p:nvGraphicFramePr>
        <p:xfrm>
          <a:off x="2163763" y="1828800"/>
          <a:ext cx="4587875" cy="666750"/>
        </p:xfrm>
        <a:graphic>
          <a:graphicData uri="http://schemas.openxmlformats.org/presentationml/2006/ole">
            <mc:AlternateContent xmlns:mc="http://schemas.openxmlformats.org/markup-compatibility/2006">
              <mc:Choice xmlns:v="urn:schemas-microsoft-com:vml" Requires="v">
                <p:oleObj spid="_x0000_s220171" name="Equation" r:id="rId10" imgW="3327400" imgH="482600" progId="Equation.3">
                  <p:embed/>
                </p:oleObj>
              </mc:Choice>
              <mc:Fallback>
                <p:oleObj name="Equation" r:id="rId10" imgW="3327400" imgH="48260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3763" y="1828800"/>
                        <a:ext cx="45878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66" name="Rectangle 8">
            <a:extLst>
              <a:ext uri="{FF2B5EF4-FFF2-40B4-BE49-F238E27FC236}">
                <a16:creationId xmlns:a16="http://schemas.microsoft.com/office/drawing/2014/main" id="{B37309B9-CE5D-4998-9AE8-9BD9FBD03D27}"/>
              </a:ext>
            </a:extLst>
          </p:cNvPr>
          <p:cNvSpPr>
            <a:spLocks noChangeArrowheads="1"/>
          </p:cNvSpPr>
          <p:nvPr/>
        </p:nvSpPr>
        <p:spPr bwMode="auto">
          <a:xfrm>
            <a:off x="3057525"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20167" name="Object 17">
            <a:extLst>
              <a:ext uri="{FF2B5EF4-FFF2-40B4-BE49-F238E27FC236}">
                <a16:creationId xmlns:a16="http://schemas.microsoft.com/office/drawing/2014/main" id="{28F008A3-5F8A-420C-8A76-04627A388AA6}"/>
              </a:ext>
            </a:extLst>
          </p:cNvPr>
          <p:cNvGraphicFramePr>
            <a:graphicFrameLocks noChangeAspect="1"/>
          </p:cNvGraphicFramePr>
          <p:nvPr/>
        </p:nvGraphicFramePr>
        <p:xfrm>
          <a:off x="2265363" y="3733800"/>
          <a:ext cx="4438650" cy="739775"/>
        </p:xfrm>
        <a:graphic>
          <a:graphicData uri="http://schemas.openxmlformats.org/presentationml/2006/ole">
            <mc:AlternateContent xmlns:mc="http://schemas.openxmlformats.org/markup-compatibility/2006">
              <mc:Choice xmlns:v="urn:schemas-microsoft-com:vml" Requires="v">
                <p:oleObj spid="_x0000_s220172" name="Equation" r:id="rId12" imgW="2667000" imgH="444500" progId="Equation.3">
                  <p:embed/>
                </p:oleObj>
              </mc:Choice>
              <mc:Fallback>
                <p:oleObj name="Equation" r:id="rId12" imgW="2667000" imgH="44450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5363" y="3733800"/>
                        <a:ext cx="4438650"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4">
            <a:extLst>
              <a:ext uri="{FF2B5EF4-FFF2-40B4-BE49-F238E27FC236}">
                <a16:creationId xmlns:a16="http://schemas.microsoft.com/office/drawing/2014/main" id="{012513C8-026E-420E-B876-2200746713B3}"/>
              </a:ext>
            </a:extLst>
          </p:cNvPr>
          <p:cNvPicPr>
            <a:picLocks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685800" y="381000"/>
            <a:ext cx="7772400" cy="2376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2211" name="Text Box 6">
            <a:extLst>
              <a:ext uri="{FF2B5EF4-FFF2-40B4-BE49-F238E27FC236}">
                <a16:creationId xmlns:a16="http://schemas.microsoft.com/office/drawing/2014/main" id="{23300688-CF33-4B7D-B1E2-2BC83208E1F8}"/>
              </a:ext>
            </a:extLst>
          </p:cNvPr>
          <p:cNvSpPr txBox="1">
            <a:spLocks noChangeArrowheads="1"/>
          </p:cNvSpPr>
          <p:nvPr/>
        </p:nvSpPr>
        <p:spPr bwMode="auto">
          <a:xfrm>
            <a:off x="1050925" y="3092450"/>
            <a:ext cx="289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rPr>
              <a:t>But from figure above,</a:t>
            </a:r>
          </a:p>
        </p:txBody>
      </p:sp>
      <p:graphicFrame>
        <p:nvGraphicFramePr>
          <p:cNvPr id="222212" name="Object 7">
            <a:extLst>
              <a:ext uri="{FF2B5EF4-FFF2-40B4-BE49-F238E27FC236}">
                <a16:creationId xmlns:a16="http://schemas.microsoft.com/office/drawing/2014/main" id="{AD5C3033-2B11-4F1E-A8D6-C5C634A6D6CA}"/>
              </a:ext>
            </a:extLst>
          </p:cNvPr>
          <p:cNvGraphicFramePr>
            <a:graphicFrameLocks noChangeAspect="1"/>
          </p:cNvGraphicFramePr>
          <p:nvPr/>
        </p:nvGraphicFramePr>
        <p:xfrm>
          <a:off x="3794125" y="3048000"/>
          <a:ext cx="1600200" cy="346075"/>
        </p:xfrm>
        <a:graphic>
          <a:graphicData uri="http://schemas.openxmlformats.org/presentationml/2006/ole">
            <mc:AlternateContent xmlns:mc="http://schemas.openxmlformats.org/markup-compatibility/2006">
              <mc:Choice xmlns:v="urn:schemas-microsoft-com:vml" Requires="v">
                <p:oleObj spid="_x0000_s222217" name="Equation" r:id="rId5" imgW="939392" imgH="203112" progId="Equation.3">
                  <p:embed/>
                </p:oleObj>
              </mc:Choice>
              <mc:Fallback>
                <p:oleObj name="Equation" r:id="rId5" imgW="939392" imgH="203112"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125" y="3048000"/>
                        <a:ext cx="16002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13" name="Text Box 8">
            <a:extLst>
              <a:ext uri="{FF2B5EF4-FFF2-40B4-BE49-F238E27FC236}">
                <a16:creationId xmlns:a16="http://schemas.microsoft.com/office/drawing/2014/main" id="{52E4C72E-BF97-44C3-B98E-6EBFB3C9F155}"/>
              </a:ext>
            </a:extLst>
          </p:cNvPr>
          <p:cNvSpPr txBox="1">
            <a:spLocks noChangeArrowheads="1"/>
          </p:cNvSpPr>
          <p:nvPr/>
        </p:nvSpPr>
        <p:spPr bwMode="auto">
          <a:xfrm>
            <a:off x="5241925" y="3092450"/>
            <a:ext cx="2759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rPr>
              <a:t>.  Substituting, we get</a:t>
            </a:r>
          </a:p>
        </p:txBody>
      </p:sp>
      <p:graphicFrame>
        <p:nvGraphicFramePr>
          <p:cNvPr id="222214" name="Object 9">
            <a:extLst>
              <a:ext uri="{FF2B5EF4-FFF2-40B4-BE49-F238E27FC236}">
                <a16:creationId xmlns:a16="http://schemas.microsoft.com/office/drawing/2014/main" id="{BE8FB606-A833-4BF3-BA21-3A652F00DDAF}"/>
              </a:ext>
            </a:extLst>
          </p:cNvPr>
          <p:cNvGraphicFramePr>
            <a:graphicFrameLocks noChangeAspect="1"/>
          </p:cNvGraphicFramePr>
          <p:nvPr/>
        </p:nvGraphicFramePr>
        <p:xfrm>
          <a:off x="1866900" y="3886200"/>
          <a:ext cx="5319713" cy="790575"/>
        </p:xfrm>
        <a:graphic>
          <a:graphicData uri="http://schemas.openxmlformats.org/presentationml/2006/ole">
            <mc:AlternateContent xmlns:mc="http://schemas.openxmlformats.org/markup-compatibility/2006">
              <mc:Choice xmlns:v="urn:schemas-microsoft-com:vml" Requires="v">
                <p:oleObj spid="_x0000_s222218" name="Equation" r:id="rId7" imgW="2997200" imgH="444500" progId="Equation.3">
                  <p:embed/>
                </p:oleObj>
              </mc:Choice>
              <mc:Fallback>
                <p:oleObj name="Equation" r:id="rId7" imgW="2997200" imgH="4445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6900" y="3886200"/>
                        <a:ext cx="5319713"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2215" name="Text Box 10">
            <a:extLst>
              <a:ext uri="{FF2B5EF4-FFF2-40B4-BE49-F238E27FC236}">
                <a16:creationId xmlns:a16="http://schemas.microsoft.com/office/drawing/2014/main" id="{C5338DC6-C374-4B5A-A03A-45ACCC2B6485}"/>
              </a:ext>
            </a:extLst>
          </p:cNvPr>
          <p:cNvSpPr txBox="1">
            <a:spLocks noChangeArrowheads="1"/>
          </p:cNvSpPr>
          <p:nvPr/>
        </p:nvSpPr>
        <p:spPr bwMode="auto">
          <a:xfrm>
            <a:off x="4419600" y="5029200"/>
            <a:ext cx="419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rPr>
              <a:t>or</a:t>
            </a:r>
          </a:p>
        </p:txBody>
      </p:sp>
      <p:graphicFrame>
        <p:nvGraphicFramePr>
          <p:cNvPr id="222216" name="Object 11">
            <a:extLst>
              <a:ext uri="{FF2B5EF4-FFF2-40B4-BE49-F238E27FC236}">
                <a16:creationId xmlns:a16="http://schemas.microsoft.com/office/drawing/2014/main" id="{091A0406-353C-45A0-9326-D4510768B185}"/>
              </a:ext>
            </a:extLst>
          </p:cNvPr>
          <p:cNvGraphicFramePr>
            <a:graphicFrameLocks noChangeAspect="1"/>
          </p:cNvGraphicFramePr>
          <p:nvPr/>
        </p:nvGraphicFramePr>
        <p:xfrm>
          <a:off x="3103563" y="5584825"/>
          <a:ext cx="2916237" cy="747713"/>
        </p:xfrm>
        <a:graphic>
          <a:graphicData uri="http://schemas.openxmlformats.org/presentationml/2006/ole">
            <mc:AlternateContent xmlns:mc="http://schemas.openxmlformats.org/markup-compatibility/2006">
              <mc:Choice xmlns:v="urn:schemas-microsoft-com:vml" Requires="v">
                <p:oleObj spid="_x0000_s222219" name="Equation" r:id="rId9" imgW="1638300" imgH="419100" progId="Equation.3">
                  <p:embed/>
                </p:oleObj>
              </mc:Choice>
              <mc:Fallback>
                <p:oleObj name="Equation" r:id="rId9" imgW="1638300" imgH="4191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3563" y="5584825"/>
                        <a:ext cx="2916237"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258" name="Object 9">
            <a:extLst>
              <a:ext uri="{FF2B5EF4-FFF2-40B4-BE49-F238E27FC236}">
                <a16:creationId xmlns:a16="http://schemas.microsoft.com/office/drawing/2014/main" id="{263C9D9C-5B7D-42FF-BE9A-46E844DA6347}"/>
              </a:ext>
            </a:extLst>
          </p:cNvPr>
          <p:cNvGraphicFramePr>
            <a:graphicFrameLocks noChangeAspect="1"/>
          </p:cNvGraphicFramePr>
          <p:nvPr/>
        </p:nvGraphicFramePr>
        <p:xfrm>
          <a:off x="2057400" y="152400"/>
          <a:ext cx="3581400" cy="866775"/>
        </p:xfrm>
        <a:graphic>
          <a:graphicData uri="http://schemas.openxmlformats.org/presentationml/2006/ole">
            <mc:AlternateContent xmlns:mc="http://schemas.openxmlformats.org/markup-compatibility/2006">
              <mc:Choice xmlns:v="urn:schemas-microsoft-com:vml" Requires="v">
                <p:oleObj spid="_x0000_s224264" name="Equation" r:id="rId4" imgW="1892300" imgH="457200" progId="Equation.3">
                  <p:embed/>
                </p:oleObj>
              </mc:Choice>
              <mc:Fallback>
                <p:oleObj name="Equation" r:id="rId4" imgW="1892300" imgH="4572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52400"/>
                        <a:ext cx="35814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59" name="Object 13">
            <a:extLst>
              <a:ext uri="{FF2B5EF4-FFF2-40B4-BE49-F238E27FC236}">
                <a16:creationId xmlns:a16="http://schemas.microsoft.com/office/drawing/2014/main" id="{B7790E0B-129F-4F7D-9E2F-E9727DE207CB}"/>
              </a:ext>
            </a:extLst>
          </p:cNvPr>
          <p:cNvGraphicFramePr>
            <a:graphicFrameLocks noChangeAspect="1"/>
          </p:cNvGraphicFramePr>
          <p:nvPr/>
        </p:nvGraphicFramePr>
        <p:xfrm>
          <a:off x="2071688" y="1314450"/>
          <a:ext cx="4100512" cy="860425"/>
        </p:xfrm>
        <a:graphic>
          <a:graphicData uri="http://schemas.openxmlformats.org/presentationml/2006/ole">
            <mc:AlternateContent xmlns:mc="http://schemas.openxmlformats.org/markup-compatibility/2006">
              <mc:Choice xmlns:v="urn:schemas-microsoft-com:vml" Requires="v">
                <p:oleObj spid="_x0000_s224265" name="Equation" r:id="rId6" imgW="2184400" imgH="457200" progId="Equation.3">
                  <p:embed/>
                </p:oleObj>
              </mc:Choice>
              <mc:Fallback>
                <p:oleObj name="Equation" r:id="rId6" imgW="2184400" imgH="4572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1688" y="1314450"/>
                        <a:ext cx="4100512"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0" name="Object 14">
            <a:extLst>
              <a:ext uri="{FF2B5EF4-FFF2-40B4-BE49-F238E27FC236}">
                <a16:creationId xmlns:a16="http://schemas.microsoft.com/office/drawing/2014/main" id="{F72E3949-E916-42D7-AFC0-CD2ABF0FE095}"/>
              </a:ext>
            </a:extLst>
          </p:cNvPr>
          <p:cNvGraphicFramePr>
            <a:graphicFrameLocks noChangeAspect="1"/>
          </p:cNvGraphicFramePr>
          <p:nvPr/>
        </p:nvGraphicFramePr>
        <p:xfrm>
          <a:off x="2057400" y="2514600"/>
          <a:ext cx="4419600" cy="1452563"/>
        </p:xfrm>
        <a:graphic>
          <a:graphicData uri="http://schemas.openxmlformats.org/presentationml/2006/ole">
            <mc:AlternateContent xmlns:mc="http://schemas.openxmlformats.org/markup-compatibility/2006">
              <mc:Choice xmlns:v="urn:schemas-microsoft-com:vml" Requires="v">
                <p:oleObj spid="_x0000_s224266" name="Equation" r:id="rId8" imgW="2324100" imgH="762000" progId="Equation.3">
                  <p:embed/>
                </p:oleObj>
              </mc:Choice>
              <mc:Fallback>
                <p:oleObj name="Equation" r:id="rId8" imgW="2324100" imgH="7620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2514600"/>
                        <a:ext cx="4419600" cy="145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61" name="Object 15">
            <a:extLst>
              <a:ext uri="{FF2B5EF4-FFF2-40B4-BE49-F238E27FC236}">
                <a16:creationId xmlns:a16="http://schemas.microsoft.com/office/drawing/2014/main" id="{F0A89E6B-6079-415F-B33E-BB52338A68B9}"/>
              </a:ext>
            </a:extLst>
          </p:cNvPr>
          <p:cNvGraphicFramePr>
            <a:graphicFrameLocks noChangeAspect="1"/>
          </p:cNvGraphicFramePr>
          <p:nvPr/>
        </p:nvGraphicFramePr>
        <p:xfrm>
          <a:off x="6248400" y="4056063"/>
          <a:ext cx="1292225" cy="700087"/>
        </p:xfrm>
        <a:graphic>
          <a:graphicData uri="http://schemas.openxmlformats.org/presentationml/2006/ole">
            <mc:AlternateContent xmlns:mc="http://schemas.openxmlformats.org/markup-compatibility/2006">
              <mc:Choice xmlns:v="urn:schemas-microsoft-com:vml" Requires="v">
                <p:oleObj spid="_x0000_s224267" name="Equation" r:id="rId10" imgW="799753" imgH="431613" progId="Equation.3">
                  <p:embed/>
                </p:oleObj>
              </mc:Choice>
              <mc:Fallback>
                <p:oleObj name="Equation" r:id="rId10" imgW="799753" imgH="431613"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8400" y="4056063"/>
                        <a:ext cx="129222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4262" name="Text Box 16">
            <a:extLst>
              <a:ext uri="{FF2B5EF4-FFF2-40B4-BE49-F238E27FC236}">
                <a16:creationId xmlns:a16="http://schemas.microsoft.com/office/drawing/2014/main" id="{DA2D071F-905B-4074-80C9-063BEF4D6AE1}"/>
              </a:ext>
            </a:extLst>
          </p:cNvPr>
          <p:cNvSpPr txBox="1">
            <a:spLocks noChangeArrowheads="1"/>
          </p:cNvSpPr>
          <p:nvPr/>
        </p:nvSpPr>
        <p:spPr bwMode="auto">
          <a:xfrm>
            <a:off x="1431925" y="4105275"/>
            <a:ext cx="490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Substituting from Snell’s Law, </a:t>
            </a:r>
          </a:p>
        </p:txBody>
      </p:sp>
      <p:graphicFrame>
        <p:nvGraphicFramePr>
          <p:cNvPr id="224263" name="Object 17">
            <a:extLst>
              <a:ext uri="{FF2B5EF4-FFF2-40B4-BE49-F238E27FC236}">
                <a16:creationId xmlns:a16="http://schemas.microsoft.com/office/drawing/2014/main" id="{CB7583A7-08A3-48AA-93DF-3898E824DC31}"/>
              </a:ext>
            </a:extLst>
          </p:cNvPr>
          <p:cNvGraphicFramePr>
            <a:graphicFrameLocks noChangeAspect="1"/>
          </p:cNvGraphicFramePr>
          <p:nvPr/>
        </p:nvGraphicFramePr>
        <p:xfrm>
          <a:off x="2057400" y="5105400"/>
          <a:ext cx="4419600" cy="1452563"/>
        </p:xfrm>
        <a:graphic>
          <a:graphicData uri="http://schemas.openxmlformats.org/presentationml/2006/ole">
            <mc:AlternateContent xmlns:mc="http://schemas.openxmlformats.org/markup-compatibility/2006">
              <mc:Choice xmlns:v="urn:schemas-microsoft-com:vml" Requires="v">
                <p:oleObj spid="_x0000_s224268" name="Equation" r:id="rId12" imgW="2324100" imgH="762000" progId="Equation.3">
                  <p:embed/>
                </p:oleObj>
              </mc:Choice>
              <mc:Fallback>
                <p:oleObj name="Equation" r:id="rId12" imgW="2324100" imgH="76200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7400" y="5105400"/>
                        <a:ext cx="4419600" cy="145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15FAE92C-DDA2-42FD-8F13-5D2F20D069AC}"/>
              </a:ext>
            </a:extLst>
          </p:cNvPr>
          <p:cNvSpPr>
            <a:spLocks noChangeArrowheads="1"/>
          </p:cNvSpPr>
          <p:nvPr/>
        </p:nvSpPr>
        <p:spPr bwMode="auto">
          <a:xfrm>
            <a:off x="914400" y="609600"/>
            <a:ext cx="7924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solidFill>
                  <a:schemeClr val="tx2"/>
                </a:solidFill>
                <a:latin typeface="Verdana" panose="020B0604030504040204" pitchFamily="34" charset="0"/>
                <a:cs typeface="Times New Roman" panose="02020603050405020304" pitchFamily="18" charset="0"/>
              </a:rPr>
              <a:t>Q. What is the rigidity of water? </a:t>
            </a:r>
            <a:endParaRPr lang="en-US" altLang="es-CO" sz="4400">
              <a:solidFill>
                <a:schemeClr val="tx2"/>
              </a:solidFill>
              <a:latin typeface="Verdana" panose="020B060403050404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6306" name="Object 6">
            <a:extLst>
              <a:ext uri="{FF2B5EF4-FFF2-40B4-BE49-F238E27FC236}">
                <a16:creationId xmlns:a16="http://schemas.microsoft.com/office/drawing/2014/main" id="{94594754-6894-46FF-8282-D07504EFBC39}"/>
              </a:ext>
            </a:extLst>
          </p:cNvPr>
          <p:cNvGraphicFramePr>
            <a:graphicFrameLocks noChangeAspect="1"/>
          </p:cNvGraphicFramePr>
          <p:nvPr/>
        </p:nvGraphicFramePr>
        <p:xfrm>
          <a:off x="2667000" y="76200"/>
          <a:ext cx="3886200" cy="1277938"/>
        </p:xfrm>
        <a:graphic>
          <a:graphicData uri="http://schemas.openxmlformats.org/presentationml/2006/ole">
            <mc:AlternateContent xmlns:mc="http://schemas.openxmlformats.org/markup-compatibility/2006">
              <mc:Choice xmlns:v="urn:schemas-microsoft-com:vml" Requires="v">
                <p:oleObj spid="_x0000_s226312" name="Equation" r:id="rId4" imgW="2324100" imgH="762000" progId="Equation.3">
                  <p:embed/>
                </p:oleObj>
              </mc:Choice>
              <mc:Fallback>
                <p:oleObj name="Equation" r:id="rId4" imgW="2324100" imgH="7620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76200"/>
                        <a:ext cx="3886200" cy="1277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6307" name="Text Box 7">
            <a:extLst>
              <a:ext uri="{FF2B5EF4-FFF2-40B4-BE49-F238E27FC236}">
                <a16:creationId xmlns:a16="http://schemas.microsoft.com/office/drawing/2014/main" id="{C4940F8F-1105-4A61-9D85-68A730CA6367}"/>
              </a:ext>
            </a:extLst>
          </p:cNvPr>
          <p:cNvSpPr txBox="1">
            <a:spLocks noChangeArrowheads="1"/>
          </p:cNvSpPr>
          <p:nvPr/>
        </p:nvSpPr>
        <p:spPr bwMode="auto">
          <a:xfrm>
            <a:off x="1676400" y="1438275"/>
            <a:ext cx="5826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Multiplying top and bottom by sin(i</a:t>
            </a:r>
            <a:r>
              <a:rPr lang="en-US" altLang="es-CO" sz="2400" baseline="-25000">
                <a:latin typeface="Verdana" panose="020B0604030504040204" pitchFamily="34" charset="0"/>
              </a:rPr>
              <a:t>c</a:t>
            </a:r>
            <a:r>
              <a:rPr lang="en-US" altLang="es-CO" sz="2400">
                <a:latin typeface="Verdana" panose="020B0604030504040204" pitchFamily="34" charset="0"/>
              </a:rPr>
              <a:t>)</a:t>
            </a:r>
          </a:p>
        </p:txBody>
      </p:sp>
      <p:graphicFrame>
        <p:nvGraphicFramePr>
          <p:cNvPr id="226308" name="Object 10">
            <a:extLst>
              <a:ext uri="{FF2B5EF4-FFF2-40B4-BE49-F238E27FC236}">
                <a16:creationId xmlns:a16="http://schemas.microsoft.com/office/drawing/2014/main" id="{FF11AC7A-D234-4A72-8A79-8FEB02E76950}"/>
              </a:ext>
            </a:extLst>
          </p:cNvPr>
          <p:cNvGraphicFramePr>
            <a:graphicFrameLocks noChangeAspect="1"/>
          </p:cNvGraphicFramePr>
          <p:nvPr/>
        </p:nvGraphicFramePr>
        <p:xfrm>
          <a:off x="2057400" y="2060575"/>
          <a:ext cx="5130800" cy="758825"/>
        </p:xfrm>
        <a:graphic>
          <a:graphicData uri="http://schemas.openxmlformats.org/presentationml/2006/ole">
            <mc:AlternateContent xmlns:mc="http://schemas.openxmlformats.org/markup-compatibility/2006">
              <mc:Choice xmlns:v="urn:schemas-microsoft-com:vml" Requires="v">
                <p:oleObj spid="_x0000_s226313" name="Equation" r:id="rId6" imgW="3098800" imgH="457200" progId="Equation.3">
                  <p:embed/>
                </p:oleObj>
              </mc:Choice>
              <mc:Fallback>
                <p:oleObj name="Equation" r:id="rId6" imgW="3098800" imgH="4572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2060575"/>
                        <a:ext cx="513080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09" name="Object 15">
            <a:extLst>
              <a:ext uri="{FF2B5EF4-FFF2-40B4-BE49-F238E27FC236}">
                <a16:creationId xmlns:a16="http://schemas.microsoft.com/office/drawing/2014/main" id="{914ED9DD-0D88-4C33-81E8-1F07264A844F}"/>
              </a:ext>
            </a:extLst>
          </p:cNvPr>
          <p:cNvGraphicFramePr>
            <a:graphicFrameLocks noChangeAspect="1"/>
          </p:cNvGraphicFramePr>
          <p:nvPr/>
        </p:nvGraphicFramePr>
        <p:xfrm>
          <a:off x="3505200" y="3074988"/>
          <a:ext cx="2971800" cy="735012"/>
        </p:xfrm>
        <a:graphic>
          <a:graphicData uri="http://schemas.openxmlformats.org/presentationml/2006/ole">
            <mc:AlternateContent xmlns:mc="http://schemas.openxmlformats.org/markup-compatibility/2006">
              <mc:Choice xmlns:v="urn:schemas-microsoft-com:vml" Requires="v">
                <p:oleObj spid="_x0000_s226314" name="Equation" r:id="rId8" imgW="1854200" imgH="457200" progId="Equation.3">
                  <p:embed/>
                </p:oleObj>
              </mc:Choice>
              <mc:Fallback>
                <p:oleObj name="Equation" r:id="rId8" imgW="1854200" imgH="4572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3074988"/>
                        <a:ext cx="2971800" cy="735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10" name="Object 18">
            <a:extLst>
              <a:ext uri="{FF2B5EF4-FFF2-40B4-BE49-F238E27FC236}">
                <a16:creationId xmlns:a16="http://schemas.microsoft.com/office/drawing/2014/main" id="{E043E776-9D18-4044-8D53-7B05C34913C4}"/>
              </a:ext>
            </a:extLst>
          </p:cNvPr>
          <p:cNvGraphicFramePr>
            <a:graphicFrameLocks noChangeAspect="1"/>
          </p:cNvGraphicFramePr>
          <p:nvPr/>
        </p:nvGraphicFramePr>
        <p:xfrm>
          <a:off x="4168775" y="4267200"/>
          <a:ext cx="1851025" cy="733425"/>
        </p:xfrm>
        <a:graphic>
          <a:graphicData uri="http://schemas.openxmlformats.org/presentationml/2006/ole">
            <mc:AlternateContent xmlns:mc="http://schemas.openxmlformats.org/markup-compatibility/2006">
              <mc:Choice xmlns:v="urn:schemas-microsoft-com:vml" Requires="v">
                <p:oleObj spid="_x0000_s226315" name="Equation" r:id="rId10" imgW="1155700" imgH="457200" progId="Equation.3">
                  <p:embed/>
                </p:oleObj>
              </mc:Choice>
              <mc:Fallback>
                <p:oleObj name="Equation" r:id="rId10" imgW="1155700" imgH="45720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8775" y="4267200"/>
                        <a:ext cx="1851025"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11" name="Object 21">
            <a:extLst>
              <a:ext uri="{FF2B5EF4-FFF2-40B4-BE49-F238E27FC236}">
                <a16:creationId xmlns:a16="http://schemas.microsoft.com/office/drawing/2014/main" id="{44DF2B44-C4B0-45B1-9736-7FC83F366634}"/>
              </a:ext>
            </a:extLst>
          </p:cNvPr>
          <p:cNvGraphicFramePr>
            <a:graphicFrameLocks noChangeAspect="1"/>
          </p:cNvGraphicFramePr>
          <p:nvPr/>
        </p:nvGraphicFramePr>
        <p:xfrm>
          <a:off x="4191000" y="5370513"/>
          <a:ext cx="1828800" cy="725487"/>
        </p:xfrm>
        <a:graphic>
          <a:graphicData uri="http://schemas.openxmlformats.org/presentationml/2006/ole">
            <mc:AlternateContent xmlns:mc="http://schemas.openxmlformats.org/markup-compatibility/2006">
              <mc:Choice xmlns:v="urn:schemas-microsoft-com:vml" Requires="v">
                <p:oleObj spid="_x0000_s226316" name="Equation" r:id="rId12" imgW="1155700" imgH="457200" progId="Equation.3">
                  <p:embed/>
                </p:oleObj>
              </mc:Choice>
              <mc:Fallback>
                <p:oleObj name="Equation" r:id="rId12" imgW="1155700" imgH="457200"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1000" y="5370513"/>
                        <a:ext cx="1828800" cy="72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8354" name="Object 5">
            <a:extLst>
              <a:ext uri="{FF2B5EF4-FFF2-40B4-BE49-F238E27FC236}">
                <a16:creationId xmlns:a16="http://schemas.microsoft.com/office/drawing/2014/main" id="{07A6E3B5-E0A1-40C6-82EC-FFDCD6F10CEB}"/>
              </a:ext>
            </a:extLst>
          </p:cNvPr>
          <p:cNvGraphicFramePr>
            <a:graphicFrameLocks noChangeAspect="1"/>
          </p:cNvGraphicFramePr>
          <p:nvPr/>
        </p:nvGraphicFramePr>
        <p:xfrm>
          <a:off x="4117975" y="1966913"/>
          <a:ext cx="1292225" cy="700087"/>
        </p:xfrm>
        <a:graphic>
          <a:graphicData uri="http://schemas.openxmlformats.org/presentationml/2006/ole">
            <mc:AlternateContent xmlns:mc="http://schemas.openxmlformats.org/markup-compatibility/2006">
              <mc:Choice xmlns:v="urn:schemas-microsoft-com:vml" Requires="v">
                <p:oleObj spid="_x0000_s228359" name="Equation" r:id="rId4" imgW="799753" imgH="431613" progId="Equation.3">
                  <p:embed/>
                </p:oleObj>
              </mc:Choice>
              <mc:Fallback>
                <p:oleObj name="Equation" r:id="rId4" imgW="799753" imgH="431613"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7975" y="1966913"/>
                        <a:ext cx="129222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8355" name="Text Box 6">
            <a:extLst>
              <a:ext uri="{FF2B5EF4-FFF2-40B4-BE49-F238E27FC236}">
                <a16:creationId xmlns:a16="http://schemas.microsoft.com/office/drawing/2014/main" id="{D8F47729-8990-4D12-AE0A-9469CE8E3C23}"/>
              </a:ext>
            </a:extLst>
          </p:cNvPr>
          <p:cNvSpPr txBox="1">
            <a:spLocks noChangeArrowheads="1"/>
          </p:cNvSpPr>
          <p:nvPr/>
        </p:nvSpPr>
        <p:spPr bwMode="auto">
          <a:xfrm>
            <a:off x="1776413" y="1101725"/>
            <a:ext cx="4900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Substituting from Snell’s Law, </a:t>
            </a:r>
          </a:p>
        </p:txBody>
      </p:sp>
      <p:graphicFrame>
        <p:nvGraphicFramePr>
          <p:cNvPr id="228356" name="Object 9">
            <a:extLst>
              <a:ext uri="{FF2B5EF4-FFF2-40B4-BE49-F238E27FC236}">
                <a16:creationId xmlns:a16="http://schemas.microsoft.com/office/drawing/2014/main" id="{E561ED59-7927-44CA-B7F8-E385DEFEB928}"/>
              </a:ext>
            </a:extLst>
          </p:cNvPr>
          <p:cNvGraphicFramePr>
            <a:graphicFrameLocks noChangeAspect="1"/>
          </p:cNvGraphicFramePr>
          <p:nvPr/>
        </p:nvGraphicFramePr>
        <p:xfrm>
          <a:off x="3524250" y="3833813"/>
          <a:ext cx="2114550" cy="890587"/>
        </p:xfrm>
        <a:graphic>
          <a:graphicData uri="http://schemas.openxmlformats.org/presentationml/2006/ole">
            <mc:AlternateContent xmlns:mc="http://schemas.openxmlformats.org/markup-compatibility/2006">
              <mc:Choice xmlns:v="urn:schemas-microsoft-com:vml" Requires="v">
                <p:oleObj spid="_x0000_s228360" name="Equation" r:id="rId6" imgW="939392" imgH="393529" progId="Equation.3">
                  <p:embed/>
                </p:oleObj>
              </mc:Choice>
              <mc:Fallback>
                <p:oleObj name="Equation" r:id="rId6" imgW="939392" imgH="393529"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4250" y="3833813"/>
                        <a:ext cx="2114550"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8357" name="Text Box 10">
            <a:extLst>
              <a:ext uri="{FF2B5EF4-FFF2-40B4-BE49-F238E27FC236}">
                <a16:creationId xmlns:a16="http://schemas.microsoft.com/office/drawing/2014/main" id="{F989908F-1A74-4962-9ECC-096C1542783E}"/>
              </a:ext>
            </a:extLst>
          </p:cNvPr>
          <p:cNvSpPr txBox="1">
            <a:spLocks noChangeArrowheads="1"/>
          </p:cNvSpPr>
          <p:nvPr/>
        </p:nvSpPr>
        <p:spPr bwMode="auto">
          <a:xfrm>
            <a:off x="7162800" y="4114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(8)</a:t>
            </a:r>
          </a:p>
        </p:txBody>
      </p:sp>
      <p:sp>
        <p:nvSpPr>
          <p:cNvPr id="228358" name="Text Box 11">
            <a:extLst>
              <a:ext uri="{FF2B5EF4-FFF2-40B4-BE49-F238E27FC236}">
                <a16:creationId xmlns:a16="http://schemas.microsoft.com/office/drawing/2014/main" id="{65CE6162-E9E4-4354-A38D-7D7BE61C956C}"/>
              </a:ext>
            </a:extLst>
          </p:cNvPr>
          <p:cNvSpPr txBox="1">
            <a:spLocks noChangeArrowheads="1"/>
          </p:cNvSpPr>
          <p:nvPr/>
        </p:nvSpPr>
        <p:spPr bwMode="auto">
          <a:xfrm>
            <a:off x="1828800" y="2886075"/>
            <a:ext cx="1266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We get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4">
            <a:extLst>
              <a:ext uri="{FF2B5EF4-FFF2-40B4-BE49-F238E27FC236}">
                <a16:creationId xmlns:a16="http://schemas.microsoft.com/office/drawing/2014/main" id="{33B54A4C-7F8E-4452-B194-2C07E1C864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25" y="533400"/>
            <a:ext cx="679767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3" name="Rectangle 8">
            <a:extLst>
              <a:ext uri="{FF2B5EF4-FFF2-40B4-BE49-F238E27FC236}">
                <a16:creationId xmlns:a16="http://schemas.microsoft.com/office/drawing/2014/main" id="{673DF20B-F71B-4BB6-9177-8F2B02BBBF95}"/>
              </a:ext>
            </a:extLst>
          </p:cNvPr>
          <p:cNvSpPr>
            <a:spLocks noChangeArrowheads="1"/>
          </p:cNvSpPr>
          <p:nvPr/>
        </p:nvSpPr>
        <p:spPr bwMode="auto">
          <a:xfrm>
            <a:off x="3671888"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30404" name="Object 9">
            <a:extLst>
              <a:ext uri="{FF2B5EF4-FFF2-40B4-BE49-F238E27FC236}">
                <a16:creationId xmlns:a16="http://schemas.microsoft.com/office/drawing/2014/main" id="{F68845C1-1429-4CF5-8200-DE1C3A41205A}"/>
              </a:ext>
            </a:extLst>
          </p:cNvPr>
          <p:cNvGraphicFramePr>
            <a:graphicFrameLocks noChangeAspect="1"/>
          </p:cNvGraphicFramePr>
          <p:nvPr/>
        </p:nvGraphicFramePr>
        <p:xfrm>
          <a:off x="304800" y="4038600"/>
          <a:ext cx="7543800" cy="863600"/>
        </p:xfrm>
        <a:graphic>
          <a:graphicData uri="http://schemas.openxmlformats.org/presentationml/2006/ole">
            <mc:AlternateContent xmlns:mc="http://schemas.openxmlformats.org/markup-compatibility/2006">
              <mc:Choice xmlns:v="urn:schemas-microsoft-com:vml" Requires="v">
                <p:oleObj spid="_x0000_s230406" name="Equation" r:id="rId5" imgW="3441700" imgH="393700" progId="Equation.3">
                  <p:embed/>
                </p:oleObj>
              </mc:Choice>
              <mc:Fallback>
                <p:oleObj name="Equation" r:id="rId5" imgW="3441700" imgH="3937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038600"/>
                        <a:ext cx="7543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05" name="Text Box 11">
            <a:extLst>
              <a:ext uri="{FF2B5EF4-FFF2-40B4-BE49-F238E27FC236}">
                <a16:creationId xmlns:a16="http://schemas.microsoft.com/office/drawing/2014/main" id="{6FB06A37-5395-4D7B-B16B-FC0AAB32C2EC}"/>
              </a:ext>
            </a:extLst>
          </p:cNvPr>
          <p:cNvSpPr txBox="1">
            <a:spLocks noChangeArrowheads="1"/>
          </p:cNvSpPr>
          <p:nvPr/>
        </p:nvSpPr>
        <p:spPr bwMode="auto">
          <a:xfrm>
            <a:off x="8458200" y="41910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(9)</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a:extLst>
              <a:ext uri="{FF2B5EF4-FFF2-40B4-BE49-F238E27FC236}">
                <a16:creationId xmlns:a16="http://schemas.microsoft.com/office/drawing/2014/main" id="{8C2B03A3-EFB1-4BF9-9F97-5008673AE469}"/>
              </a:ext>
            </a:extLst>
          </p:cNvPr>
          <p:cNvSpPr txBox="1">
            <a:spLocks noChangeArrowheads="1"/>
          </p:cNvSpPr>
          <p:nvPr/>
        </p:nvSpPr>
        <p:spPr bwMode="auto">
          <a:xfrm>
            <a:off x="1584325" y="304800"/>
            <a:ext cx="6053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Reduced Traveltimes</a:t>
            </a:r>
          </a:p>
        </p:txBody>
      </p:sp>
      <p:pic>
        <p:nvPicPr>
          <p:cNvPr id="232451" name="Picture 4">
            <a:extLst>
              <a:ext uri="{FF2B5EF4-FFF2-40B4-BE49-F238E27FC236}">
                <a16:creationId xmlns:a16="http://schemas.microsoft.com/office/drawing/2014/main" id="{9E24556E-68E1-4828-BDF4-B48E4D58D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3" y="1514475"/>
            <a:ext cx="678338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52" name="Text Box 5">
            <a:extLst>
              <a:ext uri="{FF2B5EF4-FFF2-40B4-BE49-F238E27FC236}">
                <a16:creationId xmlns:a16="http://schemas.microsoft.com/office/drawing/2014/main" id="{BE09F0BE-86DA-4ED6-8667-4452A713013C}"/>
              </a:ext>
            </a:extLst>
          </p:cNvPr>
          <p:cNvSpPr txBox="1">
            <a:spLocks noChangeArrowheads="1"/>
          </p:cNvSpPr>
          <p:nvPr/>
        </p:nvSpPr>
        <p:spPr bwMode="auto">
          <a:xfrm>
            <a:off x="3694113" y="3733800"/>
            <a:ext cx="179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Definition:</a:t>
            </a:r>
          </a:p>
        </p:txBody>
      </p:sp>
      <p:sp>
        <p:nvSpPr>
          <p:cNvPr id="232453" name="Rectangle 6">
            <a:extLst>
              <a:ext uri="{FF2B5EF4-FFF2-40B4-BE49-F238E27FC236}">
                <a16:creationId xmlns:a16="http://schemas.microsoft.com/office/drawing/2014/main" id="{C1F0E411-7B26-4763-8523-B9608D5676C2}"/>
              </a:ext>
            </a:extLst>
          </p:cNvPr>
          <p:cNvSpPr>
            <a:spLocks noChangeArrowheads="1"/>
          </p:cNvSpPr>
          <p:nvPr/>
        </p:nvSpPr>
        <p:spPr bwMode="auto">
          <a:xfrm>
            <a:off x="1371600" y="4357688"/>
            <a:ext cx="670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T’</a:t>
            </a:r>
            <a:r>
              <a:rPr lang="en-US" altLang="es-CO" sz="1800" baseline="-25000">
                <a:latin typeface="Verdana" panose="020B0604030504040204" pitchFamily="34" charset="0"/>
                <a:cs typeface="Times New Roman" panose="02020603050405020304" pitchFamily="18" charset="0"/>
              </a:rPr>
              <a:t>AP </a:t>
            </a:r>
            <a:r>
              <a:rPr lang="en-US" altLang="es-CO" sz="1800">
                <a:latin typeface="Verdana" panose="020B0604030504040204" pitchFamily="34" charset="0"/>
                <a:cs typeface="Times New Roman" panose="02020603050405020304" pitchFamily="18" charset="0"/>
              </a:rPr>
              <a:t>= “Reduced Traveltime” at point </a:t>
            </a:r>
            <a:r>
              <a:rPr lang="en-US" altLang="es-CO" sz="1800" i="1">
                <a:latin typeface="Verdana" panose="020B0604030504040204" pitchFamily="34" charset="0"/>
                <a:cs typeface="Times New Roman" panose="02020603050405020304" pitchFamily="18" charset="0"/>
              </a:rPr>
              <a:t>P </a:t>
            </a:r>
            <a:r>
              <a:rPr lang="en-US" altLang="es-CO" sz="1800">
                <a:latin typeface="Verdana" panose="020B0604030504040204" pitchFamily="34" charset="0"/>
                <a:cs typeface="Times New Roman" panose="02020603050405020304" pitchFamily="18" charset="0"/>
              </a:rPr>
              <a:t>for a source at</a:t>
            </a:r>
            <a:r>
              <a:rPr lang="en-US" altLang="es-CO" sz="1800" i="1">
                <a:latin typeface="Verdana" panose="020B0604030504040204" pitchFamily="34" charset="0"/>
                <a:cs typeface="Times New Roman" panose="02020603050405020304" pitchFamily="18" charset="0"/>
              </a:rPr>
              <a:t> A</a:t>
            </a:r>
            <a:r>
              <a:rPr lang="en-US" altLang="es-CO" sz="1800">
                <a:latin typeface="Verdana" panose="020B0604030504040204" pitchFamily="34" charset="0"/>
              </a:rPr>
              <a:t> </a:t>
            </a:r>
          </a:p>
        </p:txBody>
      </p:sp>
      <p:sp>
        <p:nvSpPr>
          <p:cNvPr id="232454" name="Rectangle 7">
            <a:extLst>
              <a:ext uri="{FF2B5EF4-FFF2-40B4-BE49-F238E27FC236}">
                <a16:creationId xmlns:a16="http://schemas.microsoft.com/office/drawing/2014/main" id="{2F375A63-1DEC-4F6B-99B4-FB352813FBF7}"/>
              </a:ext>
            </a:extLst>
          </p:cNvPr>
          <p:cNvSpPr>
            <a:spLocks noChangeArrowheads="1"/>
          </p:cNvSpPr>
          <p:nvPr/>
        </p:nvSpPr>
        <p:spPr bwMode="auto">
          <a:xfrm>
            <a:off x="3962400" y="48768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T’</a:t>
            </a:r>
            <a:r>
              <a:rPr lang="en-US" altLang="es-CO" sz="1800" baseline="-25000">
                <a:latin typeface="Verdana" panose="020B0604030504040204" pitchFamily="34" charset="0"/>
                <a:cs typeface="Times New Roman" panose="02020603050405020304" pitchFamily="18" charset="0"/>
              </a:rPr>
              <a:t>AP</a:t>
            </a:r>
            <a:r>
              <a:rPr lang="en-US" altLang="es-CO" sz="1800">
                <a:latin typeface="Verdana" panose="020B0604030504040204" pitchFamily="34" charset="0"/>
                <a:cs typeface="Times New Roman" panose="02020603050405020304" pitchFamily="18" charset="0"/>
              </a:rPr>
              <a:t>=T</a:t>
            </a:r>
            <a:r>
              <a:rPr lang="en-US" altLang="es-CO" sz="1800" baseline="-25000">
                <a:latin typeface="Verdana" panose="020B0604030504040204" pitchFamily="34" charset="0"/>
                <a:cs typeface="Times New Roman" panose="02020603050405020304" pitchFamily="18" charset="0"/>
              </a:rPr>
              <a:t>AP’</a:t>
            </a:r>
            <a:r>
              <a:rPr lang="en-US" altLang="es-CO" sz="1800">
                <a:latin typeface="Verdana" panose="020B0604030504040204" pitchFamily="34" charset="0"/>
              </a:rPr>
              <a:t> </a:t>
            </a:r>
          </a:p>
        </p:txBody>
      </p:sp>
      <p:sp>
        <p:nvSpPr>
          <p:cNvPr id="232455" name="Line 8">
            <a:extLst>
              <a:ext uri="{FF2B5EF4-FFF2-40B4-BE49-F238E27FC236}">
                <a16:creationId xmlns:a16="http://schemas.microsoft.com/office/drawing/2014/main" id="{703CA50D-2932-4CC5-A30C-D09AA4970D3A}"/>
              </a:ext>
            </a:extLst>
          </p:cNvPr>
          <p:cNvSpPr>
            <a:spLocks noChangeShapeType="1"/>
          </p:cNvSpPr>
          <p:nvPr/>
        </p:nvSpPr>
        <p:spPr bwMode="auto">
          <a:xfrm flipH="1">
            <a:off x="1447800" y="13716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32456" name="Line 9">
            <a:extLst>
              <a:ext uri="{FF2B5EF4-FFF2-40B4-BE49-F238E27FC236}">
                <a16:creationId xmlns:a16="http://schemas.microsoft.com/office/drawing/2014/main" id="{91B2B315-E26A-47FB-BE33-D6D586348E6B}"/>
              </a:ext>
            </a:extLst>
          </p:cNvPr>
          <p:cNvSpPr>
            <a:spLocks noChangeShapeType="1"/>
          </p:cNvSpPr>
          <p:nvPr/>
        </p:nvSpPr>
        <p:spPr bwMode="auto">
          <a:xfrm>
            <a:off x="1447800" y="13716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32457" name="Text Box 11">
            <a:extLst>
              <a:ext uri="{FF2B5EF4-FFF2-40B4-BE49-F238E27FC236}">
                <a16:creationId xmlns:a16="http://schemas.microsoft.com/office/drawing/2014/main" id="{267B2C7B-CA12-4DAF-BD6D-B3F1206E4C18}"/>
              </a:ext>
            </a:extLst>
          </p:cNvPr>
          <p:cNvSpPr txBox="1">
            <a:spLocks noChangeArrowheads="1"/>
          </p:cNvSpPr>
          <p:nvPr/>
        </p:nvSpPr>
        <p:spPr bwMode="auto">
          <a:xfrm>
            <a:off x="2863850" y="990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x</a:t>
            </a:r>
          </a:p>
        </p:txBody>
      </p:sp>
      <p:sp>
        <p:nvSpPr>
          <p:cNvPr id="232458" name="Rectangle 12">
            <a:extLst>
              <a:ext uri="{FF2B5EF4-FFF2-40B4-BE49-F238E27FC236}">
                <a16:creationId xmlns:a16="http://schemas.microsoft.com/office/drawing/2014/main" id="{5DF8B146-4FD9-4988-86E2-65B25B8210D9}"/>
              </a:ext>
            </a:extLst>
          </p:cNvPr>
          <p:cNvSpPr>
            <a:spLocks noChangeArrowheads="1"/>
          </p:cNvSpPr>
          <p:nvPr/>
        </p:nvSpPr>
        <p:spPr bwMode="auto">
          <a:xfrm>
            <a:off x="1371600" y="5410200"/>
            <a:ext cx="6705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Reduced traveltimes are useful for determining V</a:t>
            </a:r>
            <a:r>
              <a:rPr lang="en-US" altLang="es-CO" sz="1800" baseline="-25000">
                <a:latin typeface="Verdana" panose="020B0604030504040204" pitchFamily="34" charset="0"/>
                <a:cs typeface="Times New Roman" panose="02020603050405020304" pitchFamily="18" charset="0"/>
              </a:rPr>
              <a:t>2</a:t>
            </a:r>
            <a:r>
              <a:rPr lang="en-US" altLang="es-CO" sz="1800">
                <a:latin typeface="Verdana" panose="020B0604030504040204" pitchFamily="34" charset="0"/>
                <a:cs typeface="Times New Roman" panose="02020603050405020304" pitchFamily="18" charset="0"/>
              </a:rPr>
              <a:t>.  A plot of T’ vs. x will be roughly linear, mostly unaffected by changes in layer thickness, and the slope will be 1/V</a:t>
            </a:r>
            <a:r>
              <a:rPr lang="en-US" altLang="es-CO" sz="1800" baseline="-25000">
                <a:latin typeface="Verdana" panose="020B0604030504040204" pitchFamily="34" charset="0"/>
                <a:cs typeface="Times New Roman" panose="02020603050405020304" pitchFamily="18" charset="0"/>
              </a:rPr>
              <a:t>2</a:t>
            </a:r>
            <a:r>
              <a:rPr lang="en-US" altLang="es-CO" sz="1800">
                <a:latin typeface="Verdana" panose="020B0604030504040204" pitchFamily="34" charset="0"/>
                <a:cs typeface="Times New Roman" panose="02020603050405020304" pitchFamily="18" charset="0"/>
              </a:rPr>
              <a:t>.</a:t>
            </a:r>
            <a:endParaRPr lang="en-US" altLang="es-CO" sz="1800">
              <a:latin typeface="Verdana" panose="020B060403050404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a:extLst>
              <a:ext uri="{FF2B5EF4-FFF2-40B4-BE49-F238E27FC236}">
                <a16:creationId xmlns:a16="http://schemas.microsoft.com/office/drawing/2014/main" id="{E5DEC2F7-3908-49CD-B019-4FA45BD9A917}"/>
              </a:ext>
            </a:extLst>
          </p:cNvPr>
          <p:cNvSpPr txBox="1">
            <a:spLocks noChangeArrowheads="1"/>
          </p:cNvSpPr>
          <p:nvPr/>
        </p:nvSpPr>
        <p:spPr bwMode="auto">
          <a:xfrm>
            <a:off x="1584325" y="304800"/>
            <a:ext cx="6053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Reduced Traveltimes</a:t>
            </a:r>
          </a:p>
        </p:txBody>
      </p:sp>
      <p:pic>
        <p:nvPicPr>
          <p:cNvPr id="234499" name="Picture 3">
            <a:extLst>
              <a:ext uri="{FF2B5EF4-FFF2-40B4-BE49-F238E27FC236}">
                <a16:creationId xmlns:a16="http://schemas.microsoft.com/office/drawing/2014/main" id="{A3EF869B-6F0F-45FE-A62D-F7A845156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3" y="1514475"/>
            <a:ext cx="678338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500" name="Line 7">
            <a:extLst>
              <a:ext uri="{FF2B5EF4-FFF2-40B4-BE49-F238E27FC236}">
                <a16:creationId xmlns:a16="http://schemas.microsoft.com/office/drawing/2014/main" id="{1298C8EE-43BF-41CB-8B6A-39332BA58B21}"/>
              </a:ext>
            </a:extLst>
          </p:cNvPr>
          <p:cNvSpPr>
            <a:spLocks noChangeShapeType="1"/>
          </p:cNvSpPr>
          <p:nvPr/>
        </p:nvSpPr>
        <p:spPr bwMode="auto">
          <a:xfrm flipH="1">
            <a:off x="1447800" y="13716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34501" name="Line 8">
            <a:extLst>
              <a:ext uri="{FF2B5EF4-FFF2-40B4-BE49-F238E27FC236}">
                <a16:creationId xmlns:a16="http://schemas.microsoft.com/office/drawing/2014/main" id="{B5740697-BBE0-4407-A4DB-35A58A36058F}"/>
              </a:ext>
            </a:extLst>
          </p:cNvPr>
          <p:cNvSpPr>
            <a:spLocks noChangeShapeType="1"/>
          </p:cNvSpPr>
          <p:nvPr/>
        </p:nvSpPr>
        <p:spPr bwMode="auto">
          <a:xfrm>
            <a:off x="1447800" y="13716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34502" name="Text Box 9">
            <a:extLst>
              <a:ext uri="{FF2B5EF4-FFF2-40B4-BE49-F238E27FC236}">
                <a16:creationId xmlns:a16="http://schemas.microsoft.com/office/drawing/2014/main" id="{2348D91A-26B6-471A-AFDF-4DEA3C898DC3}"/>
              </a:ext>
            </a:extLst>
          </p:cNvPr>
          <p:cNvSpPr txBox="1">
            <a:spLocks noChangeArrowheads="1"/>
          </p:cNvSpPr>
          <p:nvPr/>
        </p:nvSpPr>
        <p:spPr bwMode="auto">
          <a:xfrm>
            <a:off x="2863850" y="990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x</a:t>
            </a:r>
          </a:p>
        </p:txBody>
      </p:sp>
      <p:sp>
        <p:nvSpPr>
          <p:cNvPr id="234503" name="Rectangle 11">
            <a:extLst>
              <a:ext uri="{FF2B5EF4-FFF2-40B4-BE49-F238E27FC236}">
                <a16:creationId xmlns:a16="http://schemas.microsoft.com/office/drawing/2014/main" id="{19465B92-029A-4A93-A9A4-0DD9507C8818}"/>
              </a:ext>
            </a:extLst>
          </p:cNvPr>
          <p:cNvSpPr>
            <a:spLocks noChangeArrowheads="1"/>
          </p:cNvSpPr>
          <p:nvPr/>
        </p:nvSpPr>
        <p:spPr bwMode="auto">
          <a:xfrm>
            <a:off x="1219200" y="3962400"/>
            <a:ext cx="670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From the above figure, T’</a:t>
            </a:r>
            <a:r>
              <a:rPr lang="en-US" altLang="es-CO" sz="1800" baseline="-25000">
                <a:latin typeface="Verdana" panose="020B0604030504040204" pitchFamily="34" charset="0"/>
                <a:cs typeface="Times New Roman" panose="02020603050405020304" pitchFamily="18" charset="0"/>
              </a:rPr>
              <a:t>AP </a:t>
            </a:r>
            <a:r>
              <a:rPr lang="en-US" altLang="es-CO" sz="1800">
                <a:latin typeface="Verdana" panose="020B0604030504040204" pitchFamily="34" charset="0"/>
                <a:cs typeface="Times New Roman" panose="02020603050405020304" pitchFamily="18" charset="0"/>
              </a:rPr>
              <a:t>is also equal to T</a:t>
            </a:r>
            <a:r>
              <a:rPr lang="en-US" altLang="es-CO" sz="1800" baseline="-25000">
                <a:latin typeface="Verdana" panose="020B0604030504040204" pitchFamily="34" charset="0"/>
                <a:cs typeface="Times New Roman" panose="02020603050405020304" pitchFamily="18" charset="0"/>
              </a:rPr>
              <a:t>AP</a:t>
            </a:r>
            <a:r>
              <a:rPr lang="en-US" altLang="es-CO" sz="1800">
                <a:latin typeface="Verdana" panose="020B0604030504040204" pitchFamily="34" charset="0"/>
                <a:cs typeface="Times New Roman" panose="02020603050405020304" pitchFamily="18" charset="0"/>
              </a:rPr>
              <a:t> minus the Delay Time.  From equation 9, we then get</a:t>
            </a:r>
            <a:endParaRPr lang="en-US" altLang="es-CO" sz="1800">
              <a:latin typeface="Verdana" panose="020B0604030504040204" pitchFamily="34" charset="0"/>
            </a:endParaRPr>
          </a:p>
        </p:txBody>
      </p:sp>
      <p:sp>
        <p:nvSpPr>
          <p:cNvPr id="234504" name="Rectangle 13">
            <a:extLst>
              <a:ext uri="{FF2B5EF4-FFF2-40B4-BE49-F238E27FC236}">
                <a16:creationId xmlns:a16="http://schemas.microsoft.com/office/drawing/2014/main" id="{967D302E-5D0D-43F6-8277-312B26A97322}"/>
              </a:ext>
            </a:extLst>
          </p:cNvPr>
          <p:cNvSpPr>
            <a:spLocks noChangeArrowheads="1"/>
          </p:cNvSpPr>
          <p:nvPr/>
        </p:nvSpPr>
        <p:spPr bwMode="auto">
          <a:xfrm>
            <a:off x="34909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34505" name="Object 14">
            <a:extLst>
              <a:ext uri="{FF2B5EF4-FFF2-40B4-BE49-F238E27FC236}">
                <a16:creationId xmlns:a16="http://schemas.microsoft.com/office/drawing/2014/main" id="{1A325501-1DD8-465E-AC87-4B9E92D92E01}"/>
              </a:ext>
            </a:extLst>
          </p:cNvPr>
          <p:cNvGraphicFramePr>
            <a:graphicFrameLocks noChangeAspect="1"/>
          </p:cNvGraphicFramePr>
          <p:nvPr/>
        </p:nvGraphicFramePr>
        <p:xfrm>
          <a:off x="3048000" y="5276850"/>
          <a:ext cx="2971800" cy="742950"/>
        </p:xfrm>
        <a:graphic>
          <a:graphicData uri="http://schemas.openxmlformats.org/presentationml/2006/ole">
            <mc:AlternateContent xmlns:mc="http://schemas.openxmlformats.org/markup-compatibility/2006">
              <mc:Choice xmlns:v="urn:schemas-microsoft-com:vml" Requires="v">
                <p:oleObj spid="_x0000_s234506" name="Equation" r:id="rId5" imgW="1574800" imgH="393700" progId="Equation.3">
                  <p:embed/>
                </p:oleObj>
              </mc:Choice>
              <mc:Fallback>
                <p:oleObj name="Equation" r:id="rId5" imgW="1574800" imgH="3937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5276850"/>
                        <a:ext cx="29718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1026">
            <a:extLst>
              <a:ext uri="{FF2B5EF4-FFF2-40B4-BE49-F238E27FC236}">
                <a16:creationId xmlns:a16="http://schemas.microsoft.com/office/drawing/2014/main" id="{042C2F53-E8CD-4B3C-815B-8434CA1CA6F1}"/>
              </a:ext>
            </a:extLst>
          </p:cNvPr>
          <p:cNvSpPr txBox="1">
            <a:spLocks noChangeArrowheads="1"/>
          </p:cNvSpPr>
          <p:nvPr/>
        </p:nvSpPr>
        <p:spPr bwMode="auto">
          <a:xfrm>
            <a:off x="1584325" y="304800"/>
            <a:ext cx="6053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Reduced Traveltimes</a:t>
            </a:r>
          </a:p>
        </p:txBody>
      </p:sp>
      <p:pic>
        <p:nvPicPr>
          <p:cNvPr id="236547" name="Picture 1027">
            <a:extLst>
              <a:ext uri="{FF2B5EF4-FFF2-40B4-BE49-F238E27FC236}">
                <a16:creationId xmlns:a16="http://schemas.microsoft.com/office/drawing/2014/main" id="{7E14467B-A8F7-451C-9BCC-C990E64D0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613" y="1514475"/>
            <a:ext cx="678338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48" name="Line 1028">
            <a:extLst>
              <a:ext uri="{FF2B5EF4-FFF2-40B4-BE49-F238E27FC236}">
                <a16:creationId xmlns:a16="http://schemas.microsoft.com/office/drawing/2014/main" id="{1C5BA7CA-E935-47D5-B33D-9DE0073D44BA}"/>
              </a:ext>
            </a:extLst>
          </p:cNvPr>
          <p:cNvSpPr>
            <a:spLocks noChangeShapeType="1"/>
          </p:cNvSpPr>
          <p:nvPr/>
        </p:nvSpPr>
        <p:spPr bwMode="auto">
          <a:xfrm flipH="1">
            <a:off x="1447800" y="13716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36549" name="Line 1029">
            <a:extLst>
              <a:ext uri="{FF2B5EF4-FFF2-40B4-BE49-F238E27FC236}">
                <a16:creationId xmlns:a16="http://schemas.microsoft.com/office/drawing/2014/main" id="{52687AFC-A0EC-4341-B3F8-8E5BCAEFF0C5}"/>
              </a:ext>
            </a:extLst>
          </p:cNvPr>
          <p:cNvSpPr>
            <a:spLocks noChangeShapeType="1"/>
          </p:cNvSpPr>
          <p:nvPr/>
        </p:nvSpPr>
        <p:spPr bwMode="auto">
          <a:xfrm>
            <a:off x="1447800" y="137160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236550" name="Text Box 1030">
            <a:extLst>
              <a:ext uri="{FF2B5EF4-FFF2-40B4-BE49-F238E27FC236}">
                <a16:creationId xmlns:a16="http://schemas.microsoft.com/office/drawing/2014/main" id="{AF8AB503-9011-4E8A-BEFF-B4174AAF4D7A}"/>
              </a:ext>
            </a:extLst>
          </p:cNvPr>
          <p:cNvSpPr txBox="1">
            <a:spLocks noChangeArrowheads="1"/>
          </p:cNvSpPr>
          <p:nvPr/>
        </p:nvSpPr>
        <p:spPr bwMode="auto">
          <a:xfrm>
            <a:off x="2863850" y="9906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x</a:t>
            </a:r>
          </a:p>
        </p:txBody>
      </p:sp>
      <p:sp>
        <p:nvSpPr>
          <p:cNvPr id="236551" name="Rectangle 1031">
            <a:extLst>
              <a:ext uri="{FF2B5EF4-FFF2-40B4-BE49-F238E27FC236}">
                <a16:creationId xmlns:a16="http://schemas.microsoft.com/office/drawing/2014/main" id="{9C3CA438-1617-458C-90CC-360E53F54B9D}"/>
              </a:ext>
            </a:extLst>
          </p:cNvPr>
          <p:cNvSpPr>
            <a:spLocks noChangeArrowheads="1"/>
          </p:cNvSpPr>
          <p:nvPr/>
        </p:nvSpPr>
        <p:spPr bwMode="auto">
          <a:xfrm>
            <a:off x="34909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36552" name="Text Box 1032">
            <a:extLst>
              <a:ext uri="{FF2B5EF4-FFF2-40B4-BE49-F238E27FC236}">
                <a16:creationId xmlns:a16="http://schemas.microsoft.com/office/drawing/2014/main" id="{46B23E56-8AE8-4C39-A672-306DE3036776}"/>
              </a:ext>
            </a:extLst>
          </p:cNvPr>
          <p:cNvSpPr txBox="1">
            <a:spLocks noChangeArrowheads="1"/>
          </p:cNvSpPr>
          <p:nvPr/>
        </p:nvSpPr>
        <p:spPr bwMode="auto">
          <a:xfrm>
            <a:off x="1584325" y="3765550"/>
            <a:ext cx="3019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rPr>
              <a:t>Earlier, we defined </a:t>
            </a:r>
            <a:r>
              <a:rPr lang="en-US" altLang="es-CO" sz="1800" i="1">
                <a:latin typeface="Verdana" panose="020B0604030504040204" pitchFamily="34" charset="0"/>
              </a:rPr>
              <a:t>t</a:t>
            </a:r>
            <a:r>
              <a:rPr lang="en-US" altLang="es-CO" sz="1800" i="1" baseline="-25000">
                <a:latin typeface="Verdana" panose="020B0604030504040204" pitchFamily="34" charset="0"/>
              </a:rPr>
              <a:t>o</a:t>
            </a:r>
            <a:r>
              <a:rPr lang="en-US" altLang="es-CO" sz="1800">
                <a:latin typeface="Verdana" panose="020B0604030504040204" pitchFamily="34" charset="0"/>
              </a:rPr>
              <a:t> as </a:t>
            </a:r>
          </a:p>
        </p:txBody>
      </p:sp>
      <p:graphicFrame>
        <p:nvGraphicFramePr>
          <p:cNvPr id="236553" name="Object 1033">
            <a:extLst>
              <a:ext uri="{FF2B5EF4-FFF2-40B4-BE49-F238E27FC236}">
                <a16:creationId xmlns:a16="http://schemas.microsoft.com/office/drawing/2014/main" id="{77FD0624-D184-4713-B8C7-F0249A01B9B5}"/>
              </a:ext>
            </a:extLst>
          </p:cNvPr>
          <p:cNvGraphicFramePr>
            <a:graphicFrameLocks noChangeAspect="1"/>
          </p:cNvGraphicFramePr>
          <p:nvPr/>
        </p:nvGraphicFramePr>
        <p:xfrm>
          <a:off x="3124200" y="4419600"/>
          <a:ext cx="2667000" cy="347663"/>
        </p:xfrm>
        <a:graphic>
          <a:graphicData uri="http://schemas.openxmlformats.org/presentationml/2006/ole">
            <mc:AlternateContent xmlns:mc="http://schemas.openxmlformats.org/markup-compatibility/2006">
              <mc:Choice xmlns:v="urn:schemas-microsoft-com:vml" Requires="v">
                <p:oleObj spid="_x0000_s236558" r:id="rId5" imgW="1167893" imgH="152334" progId="Equation.COEE2">
                  <p:embed/>
                </p:oleObj>
              </mc:Choice>
              <mc:Fallback>
                <p:oleObj r:id="rId5" imgW="1167893" imgH="152334" progId="Equation.COEE2">
                  <p:embed/>
                  <p:pic>
                    <p:nvPicPr>
                      <p:cNvPr id="0" name="Object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419600"/>
                        <a:ext cx="26670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6554" name="Text Box 1034">
            <a:extLst>
              <a:ext uri="{FF2B5EF4-FFF2-40B4-BE49-F238E27FC236}">
                <a16:creationId xmlns:a16="http://schemas.microsoft.com/office/drawing/2014/main" id="{19BEEFBD-4C41-4F7A-9EFA-950D0608F7EC}"/>
              </a:ext>
            </a:extLst>
          </p:cNvPr>
          <p:cNvSpPr txBox="1">
            <a:spLocks noChangeArrowheads="1"/>
          </p:cNvSpPr>
          <p:nvPr/>
        </p:nvSpPr>
        <p:spPr bwMode="auto">
          <a:xfrm>
            <a:off x="1600200" y="49530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rPr>
              <a:t>Substituting, we get</a:t>
            </a:r>
          </a:p>
        </p:txBody>
      </p:sp>
      <p:graphicFrame>
        <p:nvGraphicFramePr>
          <p:cNvPr id="236555" name="Object 1035">
            <a:extLst>
              <a:ext uri="{FF2B5EF4-FFF2-40B4-BE49-F238E27FC236}">
                <a16:creationId xmlns:a16="http://schemas.microsoft.com/office/drawing/2014/main" id="{9F6B5548-F947-4832-8E05-A1EAF79D90C3}"/>
              </a:ext>
            </a:extLst>
          </p:cNvPr>
          <p:cNvGraphicFramePr>
            <a:graphicFrameLocks noChangeAspect="1"/>
          </p:cNvGraphicFramePr>
          <p:nvPr/>
        </p:nvGraphicFramePr>
        <p:xfrm>
          <a:off x="2430463" y="5429250"/>
          <a:ext cx="4217987" cy="742950"/>
        </p:xfrm>
        <a:graphic>
          <a:graphicData uri="http://schemas.openxmlformats.org/presentationml/2006/ole">
            <mc:AlternateContent xmlns:mc="http://schemas.openxmlformats.org/markup-compatibility/2006">
              <mc:Choice xmlns:v="urn:schemas-microsoft-com:vml" Requires="v">
                <p:oleObj spid="_x0000_s236559" name="Equation" r:id="rId7" imgW="2235200" imgH="393700" progId="Equation.3">
                  <p:embed/>
                </p:oleObj>
              </mc:Choice>
              <mc:Fallback>
                <p:oleObj name="Equation" r:id="rId7" imgW="2235200" imgH="393700" progId="Equation.3">
                  <p:embed/>
                  <p:pic>
                    <p:nvPicPr>
                      <p:cNvPr id="0" name="Object 10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0463" y="5429250"/>
                        <a:ext cx="4217987"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556" name="Text Box 1038">
            <a:extLst>
              <a:ext uri="{FF2B5EF4-FFF2-40B4-BE49-F238E27FC236}">
                <a16:creationId xmlns:a16="http://schemas.microsoft.com/office/drawing/2014/main" id="{CD70828F-F123-47C1-8C38-D7C25201C59C}"/>
              </a:ext>
            </a:extLst>
          </p:cNvPr>
          <p:cNvSpPr txBox="1">
            <a:spLocks noChangeArrowheads="1"/>
          </p:cNvSpPr>
          <p:nvPr/>
        </p:nvSpPr>
        <p:spPr bwMode="auto">
          <a:xfrm>
            <a:off x="7620000" y="43434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(7)</a:t>
            </a:r>
          </a:p>
        </p:txBody>
      </p:sp>
      <p:sp>
        <p:nvSpPr>
          <p:cNvPr id="236557" name="Text Box 1039">
            <a:extLst>
              <a:ext uri="{FF2B5EF4-FFF2-40B4-BE49-F238E27FC236}">
                <a16:creationId xmlns:a16="http://schemas.microsoft.com/office/drawing/2014/main" id="{6B8F17EA-12B3-46CA-8E6C-9F4FAC28A608}"/>
              </a:ext>
            </a:extLst>
          </p:cNvPr>
          <p:cNvSpPr txBox="1">
            <a:spLocks noChangeArrowheads="1"/>
          </p:cNvSpPr>
          <p:nvPr/>
        </p:nvSpPr>
        <p:spPr bwMode="auto">
          <a:xfrm>
            <a:off x="7620000" y="54864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(10)</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a:extLst>
              <a:ext uri="{FF2B5EF4-FFF2-40B4-BE49-F238E27FC236}">
                <a16:creationId xmlns:a16="http://schemas.microsoft.com/office/drawing/2014/main" id="{042CF2F1-FC78-4545-B738-22473FC51A03}"/>
              </a:ext>
            </a:extLst>
          </p:cNvPr>
          <p:cNvSpPr txBox="1">
            <a:spLocks noChangeArrowheads="1"/>
          </p:cNvSpPr>
          <p:nvPr/>
        </p:nvSpPr>
        <p:spPr bwMode="auto">
          <a:xfrm>
            <a:off x="1584325" y="304800"/>
            <a:ext cx="6053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Reduced Traveltimes</a:t>
            </a:r>
          </a:p>
        </p:txBody>
      </p:sp>
      <p:sp>
        <p:nvSpPr>
          <p:cNvPr id="238595" name="Rectangle 8">
            <a:extLst>
              <a:ext uri="{FF2B5EF4-FFF2-40B4-BE49-F238E27FC236}">
                <a16:creationId xmlns:a16="http://schemas.microsoft.com/office/drawing/2014/main" id="{DF62CE80-6286-4FF4-B780-9DD8B34203DE}"/>
              </a:ext>
            </a:extLst>
          </p:cNvPr>
          <p:cNvSpPr>
            <a:spLocks noChangeArrowheads="1"/>
          </p:cNvSpPr>
          <p:nvPr/>
        </p:nvSpPr>
        <p:spPr bwMode="auto">
          <a:xfrm>
            <a:off x="34909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38596" name="Rectangle 16">
            <a:extLst>
              <a:ext uri="{FF2B5EF4-FFF2-40B4-BE49-F238E27FC236}">
                <a16:creationId xmlns:a16="http://schemas.microsoft.com/office/drawing/2014/main" id="{AC8E82D7-F564-409F-A75A-BF147C714B34}"/>
              </a:ext>
            </a:extLst>
          </p:cNvPr>
          <p:cNvSpPr>
            <a:spLocks noChangeArrowheads="1"/>
          </p:cNvSpPr>
          <p:nvPr/>
        </p:nvSpPr>
        <p:spPr bwMode="auto">
          <a:xfrm>
            <a:off x="3319463"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38597" name="Object 15">
            <a:extLst>
              <a:ext uri="{FF2B5EF4-FFF2-40B4-BE49-F238E27FC236}">
                <a16:creationId xmlns:a16="http://schemas.microsoft.com/office/drawing/2014/main" id="{5749F7E6-5D50-4AEE-8A34-4498D38A9DC1}"/>
              </a:ext>
            </a:extLst>
          </p:cNvPr>
          <p:cNvGraphicFramePr>
            <a:graphicFrameLocks noChangeAspect="1"/>
          </p:cNvGraphicFramePr>
          <p:nvPr/>
        </p:nvGraphicFramePr>
        <p:xfrm>
          <a:off x="3048000" y="1676400"/>
          <a:ext cx="2819400" cy="769938"/>
        </p:xfrm>
        <a:graphic>
          <a:graphicData uri="http://schemas.openxmlformats.org/presentationml/2006/ole">
            <mc:AlternateContent xmlns:mc="http://schemas.openxmlformats.org/markup-compatibility/2006">
              <mc:Choice xmlns:v="urn:schemas-microsoft-com:vml" Requires="v">
                <p:oleObj spid="_x0000_s238602" r:id="rId4" imgW="1485255" imgH="406224" progId="Equation.COEE2">
                  <p:embed/>
                </p:oleObj>
              </mc:Choice>
              <mc:Fallback>
                <p:oleObj r:id="rId4" imgW="1485255" imgH="406224" progId="Equation.COEE2">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676400"/>
                        <a:ext cx="2819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238598" name="Text Box 17">
            <a:extLst>
              <a:ext uri="{FF2B5EF4-FFF2-40B4-BE49-F238E27FC236}">
                <a16:creationId xmlns:a16="http://schemas.microsoft.com/office/drawing/2014/main" id="{476AFC9E-DAE4-4ED8-9662-3BE1BF537C20}"/>
              </a:ext>
            </a:extLst>
          </p:cNvPr>
          <p:cNvSpPr txBox="1">
            <a:spLocks noChangeArrowheads="1"/>
          </p:cNvSpPr>
          <p:nvPr/>
        </p:nvSpPr>
        <p:spPr bwMode="auto">
          <a:xfrm>
            <a:off x="1600200" y="1219200"/>
            <a:ext cx="3165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rPr>
              <a:t>Finally, rearranging yields</a:t>
            </a:r>
          </a:p>
        </p:txBody>
      </p:sp>
      <p:sp>
        <p:nvSpPr>
          <p:cNvPr id="238599" name="Rectangle 19">
            <a:extLst>
              <a:ext uri="{FF2B5EF4-FFF2-40B4-BE49-F238E27FC236}">
                <a16:creationId xmlns:a16="http://schemas.microsoft.com/office/drawing/2014/main" id="{389AA3C7-16C3-491E-8B52-0706BFA59BD3}"/>
              </a:ext>
            </a:extLst>
          </p:cNvPr>
          <p:cNvSpPr>
            <a:spLocks noChangeArrowheads="1"/>
          </p:cNvSpPr>
          <p:nvPr/>
        </p:nvSpPr>
        <p:spPr bwMode="auto">
          <a:xfrm>
            <a:off x="533400" y="2559050"/>
            <a:ext cx="807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The above equation allows a graphical determination of the T’ curve.  T</a:t>
            </a:r>
            <a:r>
              <a:rPr lang="en-US" altLang="es-CO" sz="1800" baseline="-25000">
                <a:latin typeface="Verdana" panose="020B0604030504040204" pitchFamily="34" charset="0"/>
                <a:cs typeface="Times New Roman" panose="02020603050405020304" pitchFamily="18" charset="0"/>
              </a:rPr>
              <a:t>AB</a:t>
            </a:r>
            <a:r>
              <a:rPr lang="en-US" altLang="es-CO" sz="1800">
                <a:latin typeface="Verdana" panose="020B0604030504040204" pitchFamily="34" charset="0"/>
                <a:cs typeface="Times New Roman" panose="02020603050405020304" pitchFamily="18" charset="0"/>
              </a:rPr>
              <a:t> is called the </a:t>
            </a:r>
            <a:r>
              <a:rPr lang="en-US" altLang="es-CO" sz="1800" b="1">
                <a:latin typeface="Verdana" panose="020B0604030504040204" pitchFamily="34" charset="0"/>
                <a:cs typeface="Times New Roman" panose="02020603050405020304" pitchFamily="18" charset="0"/>
              </a:rPr>
              <a:t>reciprocal time</a:t>
            </a:r>
            <a:r>
              <a:rPr lang="en-US" altLang="es-CO" sz="1800">
                <a:latin typeface="Verdana" panose="020B0604030504040204" pitchFamily="34" charset="0"/>
                <a:cs typeface="Times New Roman" panose="02020603050405020304" pitchFamily="18" charset="0"/>
              </a:rPr>
              <a:t>.</a:t>
            </a:r>
            <a:r>
              <a:rPr lang="en-US" altLang="es-CO" sz="1800">
                <a:latin typeface="Verdana" panose="020B0604030504040204" pitchFamily="34" charset="0"/>
              </a:rPr>
              <a:t> </a:t>
            </a:r>
          </a:p>
        </p:txBody>
      </p:sp>
      <p:pic>
        <p:nvPicPr>
          <p:cNvPr id="238600" name="Picture 21">
            <a:extLst>
              <a:ext uri="{FF2B5EF4-FFF2-40B4-BE49-F238E27FC236}">
                <a16:creationId xmlns:a16="http://schemas.microsoft.com/office/drawing/2014/main" id="{0423D483-E92D-409B-83A5-FD3A1796AF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367088"/>
            <a:ext cx="4648200"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601" name="Text Box 22">
            <a:extLst>
              <a:ext uri="{FF2B5EF4-FFF2-40B4-BE49-F238E27FC236}">
                <a16:creationId xmlns:a16="http://schemas.microsoft.com/office/drawing/2014/main" id="{7E39099C-4FF5-433F-AE10-AE2659994E84}"/>
              </a:ext>
            </a:extLst>
          </p:cNvPr>
          <p:cNvSpPr txBox="1">
            <a:spLocks noChangeArrowheads="1"/>
          </p:cNvSpPr>
          <p:nvPr/>
        </p:nvSpPr>
        <p:spPr bwMode="auto">
          <a:xfrm>
            <a:off x="7315200" y="18288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(11)</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a:extLst>
              <a:ext uri="{FF2B5EF4-FFF2-40B4-BE49-F238E27FC236}">
                <a16:creationId xmlns:a16="http://schemas.microsoft.com/office/drawing/2014/main" id="{B662635C-846B-46BC-AEA6-3A594D7CA9CE}"/>
              </a:ext>
            </a:extLst>
          </p:cNvPr>
          <p:cNvSpPr txBox="1">
            <a:spLocks noChangeArrowheads="1"/>
          </p:cNvSpPr>
          <p:nvPr/>
        </p:nvSpPr>
        <p:spPr bwMode="auto">
          <a:xfrm>
            <a:off x="1584325" y="304800"/>
            <a:ext cx="6053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Reduced Traveltimes</a:t>
            </a:r>
          </a:p>
        </p:txBody>
      </p:sp>
      <p:sp>
        <p:nvSpPr>
          <p:cNvPr id="240643" name="Rectangle 3">
            <a:extLst>
              <a:ext uri="{FF2B5EF4-FFF2-40B4-BE49-F238E27FC236}">
                <a16:creationId xmlns:a16="http://schemas.microsoft.com/office/drawing/2014/main" id="{D8F1C169-6DA8-40FB-A8E3-8EB4D2C256FB}"/>
              </a:ext>
            </a:extLst>
          </p:cNvPr>
          <p:cNvSpPr>
            <a:spLocks noChangeArrowheads="1"/>
          </p:cNvSpPr>
          <p:nvPr/>
        </p:nvSpPr>
        <p:spPr bwMode="auto">
          <a:xfrm>
            <a:off x="34909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40644" name="Rectangle 4">
            <a:extLst>
              <a:ext uri="{FF2B5EF4-FFF2-40B4-BE49-F238E27FC236}">
                <a16:creationId xmlns:a16="http://schemas.microsoft.com/office/drawing/2014/main" id="{F5496DC9-8E57-4610-B79B-C458D77CD63D}"/>
              </a:ext>
            </a:extLst>
          </p:cNvPr>
          <p:cNvSpPr>
            <a:spLocks noChangeArrowheads="1"/>
          </p:cNvSpPr>
          <p:nvPr/>
        </p:nvSpPr>
        <p:spPr bwMode="auto">
          <a:xfrm>
            <a:off x="3319463"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40645" name="Object 5">
            <a:extLst>
              <a:ext uri="{FF2B5EF4-FFF2-40B4-BE49-F238E27FC236}">
                <a16:creationId xmlns:a16="http://schemas.microsoft.com/office/drawing/2014/main" id="{9279AEAB-992C-46C4-8633-174DA01D678B}"/>
              </a:ext>
            </a:extLst>
          </p:cNvPr>
          <p:cNvGraphicFramePr>
            <a:graphicFrameLocks noChangeAspect="1"/>
          </p:cNvGraphicFramePr>
          <p:nvPr/>
        </p:nvGraphicFramePr>
        <p:xfrm>
          <a:off x="3276600" y="1211263"/>
          <a:ext cx="2819400" cy="769937"/>
        </p:xfrm>
        <a:graphic>
          <a:graphicData uri="http://schemas.openxmlformats.org/presentationml/2006/ole">
            <mc:AlternateContent xmlns:mc="http://schemas.openxmlformats.org/markup-compatibility/2006">
              <mc:Choice xmlns:v="urn:schemas-microsoft-com:vml" Requires="v">
                <p:oleObj spid="_x0000_s240648" r:id="rId4" imgW="1485255" imgH="406224" progId="Equation.COEE2">
                  <p:embed/>
                </p:oleObj>
              </mc:Choice>
              <mc:Fallback>
                <p:oleObj r:id="rId4" imgW="1485255" imgH="406224" progId="Equation.COEE2">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211263"/>
                        <a:ext cx="2819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0646" name="Rectangle 7">
            <a:extLst>
              <a:ext uri="{FF2B5EF4-FFF2-40B4-BE49-F238E27FC236}">
                <a16:creationId xmlns:a16="http://schemas.microsoft.com/office/drawing/2014/main" id="{B11843A8-1342-4FE7-9BED-048B2D88590D}"/>
              </a:ext>
            </a:extLst>
          </p:cNvPr>
          <p:cNvSpPr>
            <a:spLocks noChangeArrowheads="1"/>
          </p:cNvSpPr>
          <p:nvPr/>
        </p:nvSpPr>
        <p:spPr bwMode="auto">
          <a:xfrm>
            <a:off x="533400" y="1981200"/>
            <a:ext cx="807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The first term is represented by the dotted line below:</a:t>
            </a:r>
            <a:endParaRPr lang="en-US" altLang="es-CO" sz="1800">
              <a:latin typeface="Verdana" panose="020B0604030504040204" pitchFamily="34" charset="0"/>
            </a:endParaRPr>
          </a:p>
        </p:txBody>
      </p:sp>
      <p:pic>
        <p:nvPicPr>
          <p:cNvPr id="240647" name="Picture 10">
            <a:extLst>
              <a:ext uri="{FF2B5EF4-FFF2-40B4-BE49-F238E27FC236}">
                <a16:creationId xmlns:a16="http://schemas.microsoft.com/office/drawing/2014/main" id="{C2D1187B-61C6-4561-9BCB-EE6460FE5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838" y="3363913"/>
            <a:ext cx="4652962"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2">
            <a:extLst>
              <a:ext uri="{FF2B5EF4-FFF2-40B4-BE49-F238E27FC236}">
                <a16:creationId xmlns:a16="http://schemas.microsoft.com/office/drawing/2014/main" id="{19BC194B-9127-48F6-9C2A-F0358E693128}"/>
              </a:ext>
            </a:extLst>
          </p:cNvPr>
          <p:cNvSpPr txBox="1">
            <a:spLocks noChangeArrowheads="1"/>
          </p:cNvSpPr>
          <p:nvPr/>
        </p:nvSpPr>
        <p:spPr bwMode="auto">
          <a:xfrm>
            <a:off x="1584325" y="304800"/>
            <a:ext cx="6053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Reduced Traveltimes</a:t>
            </a:r>
          </a:p>
        </p:txBody>
      </p:sp>
      <p:sp>
        <p:nvSpPr>
          <p:cNvPr id="242691" name="Rectangle 3">
            <a:extLst>
              <a:ext uri="{FF2B5EF4-FFF2-40B4-BE49-F238E27FC236}">
                <a16:creationId xmlns:a16="http://schemas.microsoft.com/office/drawing/2014/main" id="{35F57372-2E85-4B19-88B5-901C8802BC97}"/>
              </a:ext>
            </a:extLst>
          </p:cNvPr>
          <p:cNvSpPr>
            <a:spLocks noChangeArrowheads="1"/>
          </p:cNvSpPr>
          <p:nvPr/>
        </p:nvSpPr>
        <p:spPr bwMode="auto">
          <a:xfrm>
            <a:off x="34909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42692" name="Rectangle 4">
            <a:extLst>
              <a:ext uri="{FF2B5EF4-FFF2-40B4-BE49-F238E27FC236}">
                <a16:creationId xmlns:a16="http://schemas.microsoft.com/office/drawing/2014/main" id="{5475B3DE-C5ED-47A3-8778-757629D1F51B}"/>
              </a:ext>
            </a:extLst>
          </p:cNvPr>
          <p:cNvSpPr>
            <a:spLocks noChangeArrowheads="1"/>
          </p:cNvSpPr>
          <p:nvPr/>
        </p:nvSpPr>
        <p:spPr bwMode="auto">
          <a:xfrm>
            <a:off x="3319463"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42693" name="Object 5">
            <a:extLst>
              <a:ext uri="{FF2B5EF4-FFF2-40B4-BE49-F238E27FC236}">
                <a16:creationId xmlns:a16="http://schemas.microsoft.com/office/drawing/2014/main" id="{1C13EDD9-3394-43B1-B41F-3B2CBC9316E7}"/>
              </a:ext>
            </a:extLst>
          </p:cNvPr>
          <p:cNvGraphicFramePr>
            <a:graphicFrameLocks noChangeAspect="1"/>
          </p:cNvGraphicFramePr>
          <p:nvPr/>
        </p:nvGraphicFramePr>
        <p:xfrm>
          <a:off x="3048000" y="1211263"/>
          <a:ext cx="2819400" cy="769937"/>
        </p:xfrm>
        <a:graphic>
          <a:graphicData uri="http://schemas.openxmlformats.org/presentationml/2006/ole">
            <mc:AlternateContent xmlns:mc="http://schemas.openxmlformats.org/markup-compatibility/2006">
              <mc:Choice xmlns:v="urn:schemas-microsoft-com:vml" Requires="v">
                <p:oleObj spid="_x0000_s242696" r:id="rId4" imgW="1485255" imgH="406224" progId="Equation.COEE2">
                  <p:embed/>
                </p:oleObj>
              </mc:Choice>
              <mc:Fallback>
                <p:oleObj r:id="rId4" imgW="1485255" imgH="406224" progId="Equation.COEE2">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211263"/>
                        <a:ext cx="2819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2694" name="Rectangle 7">
            <a:extLst>
              <a:ext uri="{FF2B5EF4-FFF2-40B4-BE49-F238E27FC236}">
                <a16:creationId xmlns:a16="http://schemas.microsoft.com/office/drawing/2014/main" id="{C53C7845-E045-4398-A394-6938A7E6C4D9}"/>
              </a:ext>
            </a:extLst>
          </p:cNvPr>
          <p:cNvSpPr>
            <a:spLocks noChangeArrowheads="1"/>
          </p:cNvSpPr>
          <p:nvPr/>
        </p:nvSpPr>
        <p:spPr bwMode="auto">
          <a:xfrm>
            <a:off x="533400" y="1981200"/>
            <a:ext cx="807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The numerator of the second term is just the difference in the traveltimes from points A to P and B to P. </a:t>
            </a:r>
            <a:endParaRPr lang="en-US" altLang="es-CO" sz="1800">
              <a:latin typeface="Verdana" panose="020B0604030504040204" pitchFamily="34" charset="0"/>
            </a:endParaRPr>
          </a:p>
        </p:txBody>
      </p:sp>
      <p:pic>
        <p:nvPicPr>
          <p:cNvPr id="242695" name="Picture 8">
            <a:extLst>
              <a:ext uri="{FF2B5EF4-FFF2-40B4-BE49-F238E27FC236}">
                <a16:creationId xmlns:a16="http://schemas.microsoft.com/office/drawing/2014/main" id="{75EBAE1D-3C83-45BA-84C5-7564439279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838" y="3363913"/>
            <a:ext cx="4652962"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2">
            <a:extLst>
              <a:ext uri="{FF2B5EF4-FFF2-40B4-BE49-F238E27FC236}">
                <a16:creationId xmlns:a16="http://schemas.microsoft.com/office/drawing/2014/main" id="{49DE0294-6649-4C45-8702-C38F8C2A81B1}"/>
              </a:ext>
            </a:extLst>
          </p:cNvPr>
          <p:cNvSpPr txBox="1">
            <a:spLocks noChangeArrowheads="1"/>
          </p:cNvSpPr>
          <p:nvPr/>
        </p:nvSpPr>
        <p:spPr bwMode="auto">
          <a:xfrm>
            <a:off x="1584325" y="304800"/>
            <a:ext cx="6053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Reduced Traveltimes</a:t>
            </a:r>
          </a:p>
        </p:txBody>
      </p:sp>
      <p:sp>
        <p:nvSpPr>
          <p:cNvPr id="244739" name="Rectangle 3">
            <a:extLst>
              <a:ext uri="{FF2B5EF4-FFF2-40B4-BE49-F238E27FC236}">
                <a16:creationId xmlns:a16="http://schemas.microsoft.com/office/drawing/2014/main" id="{75B1CD5D-6D01-4641-922E-F8D753C86D7C}"/>
              </a:ext>
            </a:extLst>
          </p:cNvPr>
          <p:cNvSpPr>
            <a:spLocks noChangeArrowheads="1"/>
          </p:cNvSpPr>
          <p:nvPr/>
        </p:nvSpPr>
        <p:spPr bwMode="auto">
          <a:xfrm>
            <a:off x="34909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44740" name="Rectangle 4">
            <a:extLst>
              <a:ext uri="{FF2B5EF4-FFF2-40B4-BE49-F238E27FC236}">
                <a16:creationId xmlns:a16="http://schemas.microsoft.com/office/drawing/2014/main" id="{11B6C2BF-73B6-4569-BA0D-434B88BC9FDA}"/>
              </a:ext>
            </a:extLst>
          </p:cNvPr>
          <p:cNvSpPr>
            <a:spLocks noChangeArrowheads="1"/>
          </p:cNvSpPr>
          <p:nvPr/>
        </p:nvSpPr>
        <p:spPr bwMode="auto">
          <a:xfrm>
            <a:off x="3319463"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44741" name="Object 5">
            <a:extLst>
              <a:ext uri="{FF2B5EF4-FFF2-40B4-BE49-F238E27FC236}">
                <a16:creationId xmlns:a16="http://schemas.microsoft.com/office/drawing/2014/main" id="{5E2E7885-0364-48A2-AEBB-20377EE67877}"/>
              </a:ext>
            </a:extLst>
          </p:cNvPr>
          <p:cNvGraphicFramePr>
            <a:graphicFrameLocks noChangeAspect="1"/>
          </p:cNvGraphicFramePr>
          <p:nvPr/>
        </p:nvGraphicFramePr>
        <p:xfrm>
          <a:off x="3048000" y="1211263"/>
          <a:ext cx="2819400" cy="769937"/>
        </p:xfrm>
        <a:graphic>
          <a:graphicData uri="http://schemas.openxmlformats.org/presentationml/2006/ole">
            <mc:AlternateContent xmlns:mc="http://schemas.openxmlformats.org/markup-compatibility/2006">
              <mc:Choice xmlns:v="urn:schemas-microsoft-com:vml" Requires="v">
                <p:oleObj spid="_x0000_s244744" r:id="rId4" imgW="1485255" imgH="406224" progId="Equation.COEE2">
                  <p:embed/>
                </p:oleObj>
              </mc:Choice>
              <mc:Fallback>
                <p:oleObj r:id="rId4" imgW="1485255" imgH="406224" progId="Equation.COEE2">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211263"/>
                        <a:ext cx="2819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4742" name="Rectangle 10">
            <a:extLst>
              <a:ext uri="{FF2B5EF4-FFF2-40B4-BE49-F238E27FC236}">
                <a16:creationId xmlns:a16="http://schemas.microsoft.com/office/drawing/2014/main" id="{D4CAE7A1-0F46-4B6F-9C19-9810302886AE}"/>
              </a:ext>
            </a:extLst>
          </p:cNvPr>
          <p:cNvSpPr>
            <a:spLocks noChangeArrowheads="1"/>
          </p:cNvSpPr>
          <p:nvPr/>
        </p:nvSpPr>
        <p:spPr bwMode="auto">
          <a:xfrm>
            <a:off x="533400" y="1981200"/>
            <a:ext cx="8077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b="1">
                <a:latin typeface="Verdana" panose="020B0604030504040204" pitchFamily="34" charset="0"/>
                <a:cs typeface="Times New Roman" panose="02020603050405020304" pitchFamily="18" charset="0"/>
              </a:rPr>
              <a:t>Important:</a:t>
            </a:r>
            <a:r>
              <a:rPr lang="en-US" altLang="es-CO" sz="1800">
                <a:latin typeface="Verdana" panose="020B0604030504040204" pitchFamily="34" charset="0"/>
                <a:cs typeface="Times New Roman" panose="02020603050405020304" pitchFamily="18" charset="0"/>
              </a:rPr>
              <a:t> The second term only applies to refracted arrivals.  It does not apply outside the zone of “overlap”, shown in yellow below.</a:t>
            </a:r>
            <a:endParaRPr lang="en-US" altLang="es-CO" sz="1800">
              <a:latin typeface="Verdana" panose="020B0604030504040204" pitchFamily="34" charset="0"/>
            </a:endParaRPr>
          </a:p>
        </p:txBody>
      </p:sp>
      <p:pic>
        <p:nvPicPr>
          <p:cNvPr id="244743" name="Picture 18">
            <a:extLst>
              <a:ext uri="{FF2B5EF4-FFF2-40B4-BE49-F238E27FC236}">
                <a16:creationId xmlns:a16="http://schemas.microsoft.com/office/drawing/2014/main" id="{285B873F-A2EF-41D8-A863-217221FBE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838" y="3363913"/>
            <a:ext cx="4652962"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D99D7A0-762C-469F-B5C5-2FD6511A9B48}"/>
              </a:ext>
            </a:extLst>
          </p:cNvPr>
          <p:cNvSpPr>
            <a:spLocks noGrp="1" noChangeArrowheads="1"/>
          </p:cNvSpPr>
          <p:nvPr>
            <p:ph type="title" idx="4294967295"/>
          </p:nvPr>
        </p:nvSpPr>
        <p:spPr>
          <a:xfrm>
            <a:off x="914400" y="2819400"/>
            <a:ext cx="7924800" cy="1371600"/>
          </a:xfrm>
        </p:spPr>
        <p:txBody>
          <a:bodyPr/>
          <a:lstStyle/>
          <a:p>
            <a:pPr algn="l" eaLnBrk="1" hangingPunct="1"/>
            <a:r>
              <a:rPr lang="en-US" altLang="es-CO" sz="3200">
                <a:solidFill>
                  <a:srgbClr val="0000FF"/>
                </a:solidFill>
                <a:latin typeface="Verdana" panose="020B0604030504040204" pitchFamily="34" charset="0"/>
                <a:cs typeface="Times New Roman" panose="02020603050405020304" pitchFamily="18" charset="0"/>
              </a:rPr>
              <a:t> </a:t>
            </a:r>
            <a:br>
              <a:rPr lang="en-US" altLang="es-CO" sz="3200">
                <a:solidFill>
                  <a:srgbClr val="0000FF"/>
                </a:solidFill>
                <a:latin typeface="Verdana" panose="020B0604030504040204" pitchFamily="34" charset="0"/>
                <a:cs typeface="Times New Roman" panose="02020603050405020304" pitchFamily="18" charset="0"/>
              </a:rPr>
            </a:br>
            <a:r>
              <a:rPr lang="en-US" altLang="es-CO" sz="3200">
                <a:solidFill>
                  <a:srgbClr val="0000FF"/>
                </a:solidFill>
                <a:latin typeface="Verdana" panose="020B0604030504040204" pitchFamily="34" charset="0"/>
                <a:cs typeface="Times New Roman" panose="02020603050405020304" pitchFamily="18" charset="0"/>
              </a:rPr>
              <a:t>A.  Water has no rigidity.  Its shear strength is zero.</a:t>
            </a:r>
            <a:br>
              <a:rPr lang="en-US" altLang="es-CO" sz="3200">
                <a:solidFill>
                  <a:srgbClr val="0000FF"/>
                </a:solidFill>
                <a:latin typeface="Verdana" panose="020B0604030504040204" pitchFamily="34" charset="0"/>
                <a:cs typeface="Times New Roman" panose="02020603050405020304" pitchFamily="18" charset="0"/>
              </a:rPr>
            </a:br>
            <a:endParaRPr lang="en-US" altLang="es-CO" sz="3200">
              <a:solidFill>
                <a:srgbClr val="0000FF"/>
              </a:solidFill>
              <a:latin typeface="Verdana" panose="020B0604030504040204" pitchFamily="34" charset="0"/>
            </a:endParaRPr>
          </a:p>
        </p:txBody>
      </p:sp>
      <p:sp>
        <p:nvSpPr>
          <p:cNvPr id="26627" name="Rectangle 4">
            <a:extLst>
              <a:ext uri="{FF2B5EF4-FFF2-40B4-BE49-F238E27FC236}">
                <a16:creationId xmlns:a16="http://schemas.microsoft.com/office/drawing/2014/main" id="{4875225D-8365-41CA-83B2-CBF002D6458D}"/>
              </a:ext>
            </a:extLst>
          </p:cNvPr>
          <p:cNvSpPr>
            <a:spLocks noChangeArrowheads="1"/>
          </p:cNvSpPr>
          <p:nvPr/>
        </p:nvSpPr>
        <p:spPr bwMode="auto">
          <a:xfrm>
            <a:off x="914400" y="609600"/>
            <a:ext cx="7924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solidFill>
                  <a:schemeClr val="tx2"/>
                </a:solidFill>
                <a:latin typeface="Verdana" panose="020B0604030504040204" pitchFamily="34" charset="0"/>
                <a:cs typeface="Times New Roman" panose="02020603050405020304" pitchFamily="18" charset="0"/>
              </a:rPr>
              <a:t>Q. What is the rigidity of water? </a:t>
            </a:r>
            <a:endParaRPr lang="en-US" altLang="es-CO" sz="4400">
              <a:solidFill>
                <a:schemeClr val="tx2"/>
              </a:solidFill>
              <a:latin typeface="Verdana" panose="020B060403050404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a:extLst>
              <a:ext uri="{FF2B5EF4-FFF2-40B4-BE49-F238E27FC236}">
                <a16:creationId xmlns:a16="http://schemas.microsoft.com/office/drawing/2014/main" id="{8F189D5D-82D6-40D2-A060-E98C305658C4}"/>
              </a:ext>
            </a:extLst>
          </p:cNvPr>
          <p:cNvSpPr txBox="1">
            <a:spLocks noChangeArrowheads="1"/>
          </p:cNvSpPr>
          <p:nvPr/>
        </p:nvSpPr>
        <p:spPr bwMode="auto">
          <a:xfrm>
            <a:off x="1584325" y="304800"/>
            <a:ext cx="6053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Reduced Traveltimes</a:t>
            </a:r>
          </a:p>
        </p:txBody>
      </p:sp>
      <p:sp>
        <p:nvSpPr>
          <p:cNvPr id="246787" name="Rectangle 3">
            <a:extLst>
              <a:ext uri="{FF2B5EF4-FFF2-40B4-BE49-F238E27FC236}">
                <a16:creationId xmlns:a16="http://schemas.microsoft.com/office/drawing/2014/main" id="{E860C259-17AF-493F-9BDD-5F0116AD4A10}"/>
              </a:ext>
            </a:extLst>
          </p:cNvPr>
          <p:cNvSpPr>
            <a:spLocks noChangeArrowheads="1"/>
          </p:cNvSpPr>
          <p:nvPr/>
        </p:nvSpPr>
        <p:spPr bwMode="auto">
          <a:xfrm>
            <a:off x="3490913"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46788" name="Rectangle 4">
            <a:extLst>
              <a:ext uri="{FF2B5EF4-FFF2-40B4-BE49-F238E27FC236}">
                <a16:creationId xmlns:a16="http://schemas.microsoft.com/office/drawing/2014/main" id="{EDACB809-4085-48D5-907A-8D13763F9D5E}"/>
              </a:ext>
            </a:extLst>
          </p:cNvPr>
          <p:cNvSpPr>
            <a:spLocks noChangeArrowheads="1"/>
          </p:cNvSpPr>
          <p:nvPr/>
        </p:nvSpPr>
        <p:spPr bwMode="auto">
          <a:xfrm>
            <a:off x="3319463"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46789" name="Object 5">
            <a:extLst>
              <a:ext uri="{FF2B5EF4-FFF2-40B4-BE49-F238E27FC236}">
                <a16:creationId xmlns:a16="http://schemas.microsoft.com/office/drawing/2014/main" id="{EA903B4D-D0BA-4190-90EC-2265B84182F1}"/>
              </a:ext>
            </a:extLst>
          </p:cNvPr>
          <p:cNvGraphicFramePr>
            <a:graphicFrameLocks noChangeAspect="1"/>
          </p:cNvGraphicFramePr>
          <p:nvPr/>
        </p:nvGraphicFramePr>
        <p:xfrm>
          <a:off x="3048000" y="1211263"/>
          <a:ext cx="2819400" cy="769937"/>
        </p:xfrm>
        <a:graphic>
          <a:graphicData uri="http://schemas.openxmlformats.org/presentationml/2006/ole">
            <mc:AlternateContent xmlns:mc="http://schemas.openxmlformats.org/markup-compatibility/2006">
              <mc:Choice xmlns:v="urn:schemas-microsoft-com:vml" Requires="v">
                <p:oleObj spid="_x0000_s246792" r:id="rId4" imgW="1485255" imgH="406224" progId="Equation.COEE2">
                  <p:embed/>
                </p:oleObj>
              </mc:Choice>
              <mc:Fallback>
                <p:oleObj r:id="rId4" imgW="1485255" imgH="406224" progId="Equation.COEE2">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211263"/>
                        <a:ext cx="2819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790" name="Rectangle 7">
            <a:extLst>
              <a:ext uri="{FF2B5EF4-FFF2-40B4-BE49-F238E27FC236}">
                <a16:creationId xmlns:a16="http://schemas.microsoft.com/office/drawing/2014/main" id="{7870BB28-95B3-4F73-B0A3-959A66AA6956}"/>
              </a:ext>
            </a:extLst>
          </p:cNvPr>
          <p:cNvSpPr>
            <a:spLocks noChangeArrowheads="1"/>
          </p:cNvSpPr>
          <p:nvPr/>
        </p:nvSpPr>
        <p:spPr bwMode="auto">
          <a:xfrm>
            <a:off x="533400" y="1981200"/>
            <a:ext cx="8229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The T’ (reduced traveltime) curve can now be determined graphically by adding (T</a:t>
            </a:r>
            <a:r>
              <a:rPr lang="en-US" altLang="es-CO" sz="1800" baseline="-30000">
                <a:latin typeface="Verdana" panose="020B0604030504040204" pitchFamily="34" charset="0"/>
                <a:cs typeface="Times New Roman" panose="02020603050405020304" pitchFamily="18" charset="0"/>
              </a:rPr>
              <a:t>AP</a:t>
            </a:r>
            <a:r>
              <a:rPr lang="en-US" altLang="es-CO" sz="1800">
                <a:latin typeface="Verdana" panose="020B0604030504040204" pitchFamily="34" charset="0"/>
                <a:cs typeface="Times New Roman" panose="02020603050405020304" pitchFamily="18" charset="0"/>
              </a:rPr>
              <a:t>-T</a:t>
            </a:r>
            <a:r>
              <a:rPr lang="en-US" altLang="es-CO" sz="1800" baseline="-30000">
                <a:latin typeface="Verdana" panose="020B0604030504040204" pitchFamily="34" charset="0"/>
                <a:cs typeface="Times New Roman" panose="02020603050405020304" pitchFamily="18" charset="0"/>
              </a:rPr>
              <a:t>BP</a:t>
            </a:r>
            <a:r>
              <a:rPr lang="en-US" altLang="es-CO" sz="1800">
                <a:latin typeface="Verdana" panose="020B0604030504040204" pitchFamily="34" charset="0"/>
                <a:cs typeface="Times New Roman" panose="02020603050405020304" pitchFamily="18" charset="0"/>
              </a:rPr>
              <a:t>)/2 (second term from equation 9) to the T</a:t>
            </a:r>
            <a:r>
              <a:rPr lang="en-US" altLang="es-CO" sz="1800" baseline="-30000">
                <a:latin typeface="Verdana" panose="020B0604030504040204" pitchFamily="34" charset="0"/>
                <a:cs typeface="Times New Roman" panose="02020603050405020304" pitchFamily="18" charset="0"/>
              </a:rPr>
              <a:t>AB</a:t>
            </a:r>
            <a:r>
              <a:rPr lang="en-US" altLang="es-CO" sz="1800">
                <a:latin typeface="Verdana" panose="020B0604030504040204" pitchFamily="34" charset="0"/>
                <a:cs typeface="Times New Roman" panose="02020603050405020304" pitchFamily="18" charset="0"/>
              </a:rPr>
              <a:t>/2 line (first term from equation 9).  The slope of the T’ curve is 1/V</a:t>
            </a:r>
            <a:r>
              <a:rPr lang="en-US" altLang="es-CO" sz="1800" baseline="-25000">
                <a:latin typeface="Verdana" panose="020B0604030504040204" pitchFamily="34" charset="0"/>
                <a:cs typeface="Times New Roman" panose="02020603050405020304" pitchFamily="18" charset="0"/>
              </a:rPr>
              <a:t>2</a:t>
            </a:r>
            <a:r>
              <a:rPr lang="en-US" altLang="es-CO" sz="1800">
                <a:latin typeface="Verdana" panose="020B0604030504040204" pitchFamily="34" charset="0"/>
                <a:cs typeface="Times New Roman" panose="02020603050405020304" pitchFamily="18" charset="0"/>
              </a:rPr>
              <a:t>.</a:t>
            </a:r>
          </a:p>
        </p:txBody>
      </p:sp>
      <p:pic>
        <p:nvPicPr>
          <p:cNvPr id="246791" name="Picture 10">
            <a:extLst>
              <a:ext uri="{FF2B5EF4-FFF2-40B4-BE49-F238E27FC236}">
                <a16:creationId xmlns:a16="http://schemas.microsoft.com/office/drawing/2014/main" id="{AAB5F426-9AC9-42EF-BA54-46979EAF3A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838" y="3363913"/>
            <a:ext cx="4652962"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4">
            <a:extLst>
              <a:ext uri="{FF2B5EF4-FFF2-40B4-BE49-F238E27FC236}">
                <a16:creationId xmlns:a16="http://schemas.microsoft.com/office/drawing/2014/main" id="{AB34EFF1-A780-4490-8DF4-3A9B58EA0DC5}"/>
              </a:ext>
            </a:extLst>
          </p:cNvPr>
          <p:cNvSpPr>
            <a:spLocks noChangeArrowheads="1"/>
          </p:cNvSpPr>
          <p:nvPr/>
        </p:nvSpPr>
        <p:spPr bwMode="auto">
          <a:xfrm>
            <a:off x="533400" y="533400"/>
            <a:ext cx="807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We can now calculate the delay time at point P.  From Equation 10, we see that</a:t>
            </a:r>
            <a:endParaRPr lang="en-US" altLang="es-CO" sz="1800">
              <a:latin typeface="Verdana" panose="020B0604030504040204" pitchFamily="34" charset="0"/>
            </a:endParaRPr>
          </a:p>
        </p:txBody>
      </p:sp>
      <p:graphicFrame>
        <p:nvGraphicFramePr>
          <p:cNvPr id="248835" name="Object 12">
            <a:extLst>
              <a:ext uri="{FF2B5EF4-FFF2-40B4-BE49-F238E27FC236}">
                <a16:creationId xmlns:a16="http://schemas.microsoft.com/office/drawing/2014/main" id="{3F23E5C1-F4A6-46A4-A3CD-AD30ED2D5689}"/>
              </a:ext>
            </a:extLst>
          </p:cNvPr>
          <p:cNvGraphicFramePr>
            <a:graphicFrameLocks noChangeAspect="1"/>
          </p:cNvGraphicFramePr>
          <p:nvPr/>
        </p:nvGraphicFramePr>
        <p:xfrm>
          <a:off x="3725863" y="2895600"/>
          <a:ext cx="1608137" cy="722313"/>
        </p:xfrm>
        <a:graphic>
          <a:graphicData uri="http://schemas.openxmlformats.org/presentationml/2006/ole">
            <mc:AlternateContent xmlns:mc="http://schemas.openxmlformats.org/markup-compatibility/2006">
              <mc:Choice xmlns:v="urn:schemas-microsoft-com:vml" Requires="v">
                <p:oleObj spid="_x0000_s248846" name="Equation" r:id="rId4" imgW="875920" imgH="393529" progId="Equation.3">
                  <p:embed/>
                </p:oleObj>
              </mc:Choice>
              <mc:Fallback>
                <p:oleObj name="Equation" r:id="rId4" imgW="875920" imgH="393529"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5863" y="2895600"/>
                        <a:ext cx="1608137"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36" name="Rectangle 13">
            <a:extLst>
              <a:ext uri="{FF2B5EF4-FFF2-40B4-BE49-F238E27FC236}">
                <a16:creationId xmlns:a16="http://schemas.microsoft.com/office/drawing/2014/main" id="{46E87789-E68F-4311-AAB4-1426F5616EA5}"/>
              </a:ext>
            </a:extLst>
          </p:cNvPr>
          <p:cNvSpPr>
            <a:spLocks noChangeArrowheads="1"/>
          </p:cNvSpPr>
          <p:nvPr/>
        </p:nvSpPr>
        <p:spPr bwMode="auto">
          <a:xfrm>
            <a:off x="533400" y="2528888"/>
            <a:ext cx="3048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According to equation 8</a:t>
            </a:r>
            <a:endParaRPr lang="en-US" altLang="es-CO" sz="1800">
              <a:latin typeface="Verdana" panose="020B0604030504040204" pitchFamily="34" charset="0"/>
            </a:endParaRPr>
          </a:p>
        </p:txBody>
      </p:sp>
      <p:graphicFrame>
        <p:nvGraphicFramePr>
          <p:cNvPr id="248837" name="Object 15">
            <a:extLst>
              <a:ext uri="{FF2B5EF4-FFF2-40B4-BE49-F238E27FC236}">
                <a16:creationId xmlns:a16="http://schemas.microsoft.com/office/drawing/2014/main" id="{6D9CE8C0-7251-42BB-9253-89F7FB1F08A0}"/>
              </a:ext>
            </a:extLst>
          </p:cNvPr>
          <p:cNvGraphicFramePr>
            <a:graphicFrameLocks noChangeAspect="1"/>
          </p:cNvGraphicFramePr>
          <p:nvPr/>
        </p:nvGraphicFramePr>
        <p:xfrm>
          <a:off x="3657600" y="1219200"/>
          <a:ext cx="1828800" cy="798513"/>
        </p:xfrm>
        <a:graphic>
          <a:graphicData uri="http://schemas.openxmlformats.org/presentationml/2006/ole">
            <mc:AlternateContent xmlns:mc="http://schemas.openxmlformats.org/markup-compatibility/2006">
              <mc:Choice xmlns:v="urn:schemas-microsoft-com:vml" Requires="v">
                <p:oleObj spid="_x0000_s248847" name="Equation" r:id="rId6" imgW="901309" imgH="393529" progId="Equation.3">
                  <p:embed/>
                </p:oleObj>
              </mc:Choice>
              <mc:Fallback>
                <p:oleObj name="Equation" r:id="rId6" imgW="901309" imgH="393529"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1219200"/>
                        <a:ext cx="1828800" cy="79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38" name="Object 20">
            <a:extLst>
              <a:ext uri="{FF2B5EF4-FFF2-40B4-BE49-F238E27FC236}">
                <a16:creationId xmlns:a16="http://schemas.microsoft.com/office/drawing/2014/main" id="{AF798373-E8E6-4629-9118-A7CB9FC22E90}"/>
              </a:ext>
            </a:extLst>
          </p:cNvPr>
          <p:cNvGraphicFramePr>
            <a:graphicFrameLocks noChangeAspect="1"/>
          </p:cNvGraphicFramePr>
          <p:nvPr/>
        </p:nvGraphicFramePr>
        <p:xfrm>
          <a:off x="2643188" y="3903663"/>
          <a:ext cx="3675062" cy="744537"/>
        </p:xfrm>
        <a:graphic>
          <a:graphicData uri="http://schemas.openxmlformats.org/presentationml/2006/ole">
            <mc:AlternateContent xmlns:mc="http://schemas.openxmlformats.org/markup-compatibility/2006">
              <mc:Choice xmlns:v="urn:schemas-microsoft-com:vml" Requires="v">
                <p:oleObj spid="_x0000_s248848" name="Equation" r:id="rId8" imgW="1943100" imgH="393700" progId="Equation.3">
                  <p:embed/>
                </p:oleObj>
              </mc:Choice>
              <mc:Fallback>
                <p:oleObj name="Equation" r:id="rId8" imgW="1943100" imgH="39370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3188" y="3903663"/>
                        <a:ext cx="3675062" cy="74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39" name="Rectangle 21">
            <a:extLst>
              <a:ext uri="{FF2B5EF4-FFF2-40B4-BE49-F238E27FC236}">
                <a16:creationId xmlns:a16="http://schemas.microsoft.com/office/drawing/2014/main" id="{31487626-D553-4D12-92FE-1DC3F7F31764}"/>
              </a:ext>
            </a:extLst>
          </p:cNvPr>
          <p:cNvSpPr>
            <a:spLocks noChangeArrowheads="1"/>
          </p:cNvSpPr>
          <p:nvPr/>
        </p:nvSpPr>
        <p:spPr bwMode="auto">
          <a:xfrm>
            <a:off x="533400" y="35194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So</a:t>
            </a:r>
            <a:endParaRPr lang="en-US" altLang="es-CO" sz="1800">
              <a:latin typeface="Verdana" panose="020B0604030504040204" pitchFamily="34" charset="0"/>
            </a:endParaRPr>
          </a:p>
        </p:txBody>
      </p:sp>
      <p:sp>
        <p:nvSpPr>
          <p:cNvPr id="248840" name="Rectangle 22">
            <a:extLst>
              <a:ext uri="{FF2B5EF4-FFF2-40B4-BE49-F238E27FC236}">
                <a16:creationId xmlns:a16="http://schemas.microsoft.com/office/drawing/2014/main" id="{EEE68A20-3857-4319-8065-17073143CFD4}"/>
              </a:ext>
            </a:extLst>
          </p:cNvPr>
          <p:cNvSpPr>
            <a:spLocks noChangeArrowheads="1"/>
          </p:cNvSpPr>
          <p:nvPr/>
        </p:nvSpPr>
        <p:spPr bwMode="auto">
          <a:xfrm>
            <a:off x="533400" y="4662488"/>
            <a:ext cx="426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Now, referring back to equation 4</a:t>
            </a:r>
            <a:endParaRPr lang="en-US" altLang="es-CO" sz="1800">
              <a:latin typeface="Verdana" panose="020B0604030504040204" pitchFamily="34" charset="0"/>
            </a:endParaRPr>
          </a:p>
        </p:txBody>
      </p:sp>
      <p:graphicFrame>
        <p:nvGraphicFramePr>
          <p:cNvPr id="248841" name="Object 23">
            <a:extLst>
              <a:ext uri="{FF2B5EF4-FFF2-40B4-BE49-F238E27FC236}">
                <a16:creationId xmlns:a16="http://schemas.microsoft.com/office/drawing/2014/main" id="{C37B6EF9-06D8-441E-9098-C1F985389EAD}"/>
              </a:ext>
            </a:extLst>
          </p:cNvPr>
          <p:cNvGraphicFramePr>
            <a:graphicFrameLocks noChangeAspect="1"/>
          </p:cNvGraphicFramePr>
          <p:nvPr/>
        </p:nvGraphicFramePr>
        <p:xfrm>
          <a:off x="3352800" y="5308600"/>
          <a:ext cx="2514600" cy="787400"/>
        </p:xfrm>
        <a:graphic>
          <a:graphicData uri="http://schemas.openxmlformats.org/presentationml/2006/ole">
            <mc:AlternateContent xmlns:mc="http://schemas.openxmlformats.org/markup-compatibility/2006">
              <mc:Choice xmlns:v="urn:schemas-microsoft-com:vml" Requires="v">
                <p:oleObj spid="_x0000_s248849" name="Equation" r:id="rId10" imgW="1256755" imgH="393529" progId="Equation.3">
                  <p:embed/>
                </p:oleObj>
              </mc:Choice>
              <mc:Fallback>
                <p:oleObj name="Equation" r:id="rId10" imgW="1256755" imgH="393529"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5308600"/>
                        <a:ext cx="25146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42" name="Text Box 24">
            <a:extLst>
              <a:ext uri="{FF2B5EF4-FFF2-40B4-BE49-F238E27FC236}">
                <a16:creationId xmlns:a16="http://schemas.microsoft.com/office/drawing/2014/main" id="{9E67FB5E-307F-4005-BB61-5DA2F8CFED33}"/>
              </a:ext>
            </a:extLst>
          </p:cNvPr>
          <p:cNvSpPr txBox="1">
            <a:spLocks noChangeArrowheads="1"/>
          </p:cNvSpPr>
          <p:nvPr/>
        </p:nvSpPr>
        <p:spPr bwMode="auto">
          <a:xfrm>
            <a:off x="7315200" y="40386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(12)</a:t>
            </a:r>
          </a:p>
        </p:txBody>
      </p:sp>
      <p:sp>
        <p:nvSpPr>
          <p:cNvPr id="248843" name="Text Box 25">
            <a:extLst>
              <a:ext uri="{FF2B5EF4-FFF2-40B4-BE49-F238E27FC236}">
                <a16:creationId xmlns:a16="http://schemas.microsoft.com/office/drawing/2014/main" id="{7FEE5AA8-7966-459E-96D5-5E55A0E2B1FD}"/>
              </a:ext>
            </a:extLst>
          </p:cNvPr>
          <p:cNvSpPr txBox="1">
            <a:spLocks noChangeArrowheads="1"/>
          </p:cNvSpPr>
          <p:nvPr/>
        </p:nvSpPr>
        <p:spPr bwMode="auto">
          <a:xfrm>
            <a:off x="7315200" y="54864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(4)</a:t>
            </a:r>
          </a:p>
        </p:txBody>
      </p:sp>
      <p:sp>
        <p:nvSpPr>
          <p:cNvPr id="248844" name="Text Box 26">
            <a:extLst>
              <a:ext uri="{FF2B5EF4-FFF2-40B4-BE49-F238E27FC236}">
                <a16:creationId xmlns:a16="http://schemas.microsoft.com/office/drawing/2014/main" id="{6187C180-BB22-4E24-A072-2E01E142F31E}"/>
              </a:ext>
            </a:extLst>
          </p:cNvPr>
          <p:cNvSpPr txBox="1">
            <a:spLocks noChangeArrowheads="1"/>
          </p:cNvSpPr>
          <p:nvPr/>
        </p:nvSpPr>
        <p:spPr bwMode="auto">
          <a:xfrm>
            <a:off x="7315200" y="2971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(8)</a:t>
            </a:r>
          </a:p>
        </p:txBody>
      </p:sp>
      <p:sp>
        <p:nvSpPr>
          <p:cNvPr id="248845" name="Text Box 27">
            <a:extLst>
              <a:ext uri="{FF2B5EF4-FFF2-40B4-BE49-F238E27FC236}">
                <a16:creationId xmlns:a16="http://schemas.microsoft.com/office/drawing/2014/main" id="{354F9006-63D2-42A0-ABE9-9DC494312BEA}"/>
              </a:ext>
            </a:extLst>
          </p:cNvPr>
          <p:cNvSpPr txBox="1">
            <a:spLocks noChangeArrowheads="1"/>
          </p:cNvSpPr>
          <p:nvPr/>
        </p:nvSpPr>
        <p:spPr bwMode="auto">
          <a:xfrm>
            <a:off x="7315200" y="14478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(10)</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11">
            <a:extLst>
              <a:ext uri="{FF2B5EF4-FFF2-40B4-BE49-F238E27FC236}">
                <a16:creationId xmlns:a16="http://schemas.microsoft.com/office/drawing/2014/main" id="{14F4E377-9EF1-4120-B53A-6DB2F4E2F3F2}"/>
              </a:ext>
            </a:extLst>
          </p:cNvPr>
          <p:cNvSpPr>
            <a:spLocks noChangeArrowheads="1"/>
          </p:cNvSpPr>
          <p:nvPr/>
        </p:nvSpPr>
        <p:spPr bwMode="auto">
          <a:xfrm>
            <a:off x="533400" y="471488"/>
            <a:ext cx="2667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It’s fair to say that</a:t>
            </a:r>
            <a:endParaRPr lang="en-US" altLang="es-CO" sz="1800">
              <a:latin typeface="Verdana" panose="020B0604030504040204" pitchFamily="34" charset="0"/>
            </a:endParaRPr>
          </a:p>
        </p:txBody>
      </p:sp>
      <p:graphicFrame>
        <p:nvGraphicFramePr>
          <p:cNvPr id="250883" name="Object 12">
            <a:extLst>
              <a:ext uri="{FF2B5EF4-FFF2-40B4-BE49-F238E27FC236}">
                <a16:creationId xmlns:a16="http://schemas.microsoft.com/office/drawing/2014/main" id="{A54D7F23-91DE-41F9-87A1-4A95D92F763A}"/>
              </a:ext>
            </a:extLst>
          </p:cNvPr>
          <p:cNvGraphicFramePr>
            <a:graphicFrameLocks noChangeAspect="1"/>
          </p:cNvGraphicFramePr>
          <p:nvPr/>
        </p:nvGraphicFramePr>
        <p:xfrm>
          <a:off x="3048000" y="1219200"/>
          <a:ext cx="2819400" cy="823913"/>
        </p:xfrm>
        <a:graphic>
          <a:graphicData uri="http://schemas.openxmlformats.org/presentationml/2006/ole">
            <mc:AlternateContent xmlns:mc="http://schemas.openxmlformats.org/markup-compatibility/2006">
              <mc:Choice xmlns:v="urn:schemas-microsoft-com:vml" Requires="v">
                <p:oleObj spid="_x0000_s250891" name="Equation" r:id="rId4" imgW="1345616" imgH="393529" progId="Equation.3">
                  <p:embed/>
                </p:oleObj>
              </mc:Choice>
              <mc:Fallback>
                <p:oleObj name="Equation" r:id="rId4" imgW="1345616" imgH="393529"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219200"/>
                        <a:ext cx="28194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884" name="Rectangle 16">
            <a:extLst>
              <a:ext uri="{FF2B5EF4-FFF2-40B4-BE49-F238E27FC236}">
                <a16:creationId xmlns:a16="http://schemas.microsoft.com/office/drawing/2014/main" id="{71C71473-E3B1-4C27-8DDB-A568EB64E72F}"/>
              </a:ext>
            </a:extLst>
          </p:cNvPr>
          <p:cNvSpPr>
            <a:spLocks noChangeArrowheads="1"/>
          </p:cNvSpPr>
          <p:nvPr/>
        </p:nvSpPr>
        <p:spPr bwMode="auto">
          <a:xfrm>
            <a:off x="3486150" y="3109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50885" name="Rectangle 17">
            <a:extLst>
              <a:ext uri="{FF2B5EF4-FFF2-40B4-BE49-F238E27FC236}">
                <a16:creationId xmlns:a16="http://schemas.microsoft.com/office/drawing/2014/main" id="{26F3F02E-BE18-4819-AE56-1093705837B0}"/>
              </a:ext>
            </a:extLst>
          </p:cNvPr>
          <p:cNvSpPr>
            <a:spLocks noChangeArrowheads="1"/>
          </p:cNvSpPr>
          <p:nvPr/>
        </p:nvSpPr>
        <p:spPr bwMode="auto">
          <a:xfrm>
            <a:off x="533400" y="2452688"/>
            <a:ext cx="6934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Combining equations 12 and 13, we get </a:t>
            </a:r>
            <a:endParaRPr lang="en-US" altLang="es-CO" sz="1800">
              <a:latin typeface="Verdana" panose="020B0604030504040204" pitchFamily="34" charset="0"/>
            </a:endParaRPr>
          </a:p>
        </p:txBody>
      </p:sp>
      <p:graphicFrame>
        <p:nvGraphicFramePr>
          <p:cNvPr id="250886" name="Object 18">
            <a:extLst>
              <a:ext uri="{FF2B5EF4-FFF2-40B4-BE49-F238E27FC236}">
                <a16:creationId xmlns:a16="http://schemas.microsoft.com/office/drawing/2014/main" id="{7D01A957-4064-4996-9161-E24F2F001BBB}"/>
              </a:ext>
            </a:extLst>
          </p:cNvPr>
          <p:cNvGraphicFramePr>
            <a:graphicFrameLocks noChangeAspect="1"/>
          </p:cNvGraphicFramePr>
          <p:nvPr/>
        </p:nvGraphicFramePr>
        <p:xfrm>
          <a:off x="1447800" y="3268663"/>
          <a:ext cx="6140450" cy="769937"/>
        </p:xfrm>
        <a:graphic>
          <a:graphicData uri="http://schemas.openxmlformats.org/presentationml/2006/ole">
            <mc:AlternateContent xmlns:mc="http://schemas.openxmlformats.org/markup-compatibility/2006">
              <mc:Choice xmlns:v="urn:schemas-microsoft-com:vml" Requires="v">
                <p:oleObj spid="_x0000_s250892" name="Equation" r:id="rId6" imgW="3136900" imgH="393700" progId="Equation.3">
                  <p:embed/>
                </p:oleObj>
              </mc:Choice>
              <mc:Fallback>
                <p:oleObj name="Equation" r:id="rId6" imgW="3136900" imgH="393700"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3268663"/>
                        <a:ext cx="6140450" cy="769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887" name="Rectangle 19">
            <a:extLst>
              <a:ext uri="{FF2B5EF4-FFF2-40B4-BE49-F238E27FC236}">
                <a16:creationId xmlns:a16="http://schemas.microsoft.com/office/drawing/2014/main" id="{F38D1FC1-8CC6-43C4-857F-0D64DFD00F5E}"/>
              </a:ext>
            </a:extLst>
          </p:cNvPr>
          <p:cNvSpPr>
            <a:spLocks noChangeArrowheads="1"/>
          </p:cNvSpPr>
          <p:nvPr/>
        </p:nvSpPr>
        <p:spPr bwMode="auto">
          <a:xfrm>
            <a:off x="533400" y="4662488"/>
            <a:ext cx="1066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Or </a:t>
            </a:r>
            <a:endParaRPr lang="en-US" altLang="es-CO" sz="1800">
              <a:latin typeface="Verdana" panose="020B0604030504040204" pitchFamily="34" charset="0"/>
            </a:endParaRPr>
          </a:p>
        </p:txBody>
      </p:sp>
      <p:graphicFrame>
        <p:nvGraphicFramePr>
          <p:cNvPr id="250888" name="Object 21">
            <a:extLst>
              <a:ext uri="{FF2B5EF4-FFF2-40B4-BE49-F238E27FC236}">
                <a16:creationId xmlns:a16="http://schemas.microsoft.com/office/drawing/2014/main" id="{ECA0997E-AB2E-416A-AFCD-A629FD7B3568}"/>
              </a:ext>
            </a:extLst>
          </p:cNvPr>
          <p:cNvGraphicFramePr>
            <a:graphicFrameLocks noChangeAspect="1"/>
          </p:cNvGraphicFramePr>
          <p:nvPr/>
        </p:nvGraphicFramePr>
        <p:xfrm>
          <a:off x="3213100" y="5105400"/>
          <a:ext cx="2609850" cy="769938"/>
        </p:xfrm>
        <a:graphic>
          <a:graphicData uri="http://schemas.openxmlformats.org/presentationml/2006/ole">
            <mc:AlternateContent xmlns:mc="http://schemas.openxmlformats.org/markup-compatibility/2006">
              <mc:Choice xmlns:v="urn:schemas-microsoft-com:vml" Requires="v">
                <p:oleObj spid="_x0000_s250893" name="Equation" r:id="rId8" imgW="1333500" imgH="393700" progId="Equation.3">
                  <p:embed/>
                </p:oleObj>
              </mc:Choice>
              <mc:Fallback>
                <p:oleObj name="Equation" r:id="rId8" imgW="1333500" imgH="393700"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3100" y="5105400"/>
                        <a:ext cx="2609850" cy="76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0889" name="Text Box 24">
            <a:extLst>
              <a:ext uri="{FF2B5EF4-FFF2-40B4-BE49-F238E27FC236}">
                <a16:creationId xmlns:a16="http://schemas.microsoft.com/office/drawing/2014/main" id="{7A7D2849-3085-401B-97C4-CE17DDC070E8}"/>
              </a:ext>
            </a:extLst>
          </p:cNvPr>
          <p:cNvSpPr txBox="1">
            <a:spLocks noChangeArrowheads="1"/>
          </p:cNvSpPr>
          <p:nvPr/>
        </p:nvSpPr>
        <p:spPr bwMode="auto">
          <a:xfrm>
            <a:off x="7391400" y="13716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(13)</a:t>
            </a:r>
          </a:p>
        </p:txBody>
      </p:sp>
      <p:sp>
        <p:nvSpPr>
          <p:cNvPr id="250890" name="Text Box 25">
            <a:extLst>
              <a:ext uri="{FF2B5EF4-FFF2-40B4-BE49-F238E27FC236}">
                <a16:creationId xmlns:a16="http://schemas.microsoft.com/office/drawing/2014/main" id="{D335FB2A-1234-4FC8-A956-F7E1E83D92B9}"/>
              </a:ext>
            </a:extLst>
          </p:cNvPr>
          <p:cNvSpPr txBox="1">
            <a:spLocks noChangeArrowheads="1"/>
          </p:cNvSpPr>
          <p:nvPr/>
        </p:nvSpPr>
        <p:spPr bwMode="auto">
          <a:xfrm>
            <a:off x="7391400" y="52578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(14)</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3">
            <a:extLst>
              <a:ext uri="{FF2B5EF4-FFF2-40B4-BE49-F238E27FC236}">
                <a16:creationId xmlns:a16="http://schemas.microsoft.com/office/drawing/2014/main" id="{5AF99867-B785-455E-9F76-03F7261C6B97}"/>
              </a:ext>
            </a:extLst>
          </p:cNvPr>
          <p:cNvSpPr>
            <a:spLocks noChangeArrowheads="1"/>
          </p:cNvSpPr>
          <p:nvPr/>
        </p:nvSpPr>
        <p:spPr bwMode="auto">
          <a:xfrm>
            <a:off x="3705225"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52931" name="Object 4">
            <a:extLst>
              <a:ext uri="{FF2B5EF4-FFF2-40B4-BE49-F238E27FC236}">
                <a16:creationId xmlns:a16="http://schemas.microsoft.com/office/drawing/2014/main" id="{591FB2DB-C5A7-4EA2-A241-96FBB1D5B8A7}"/>
              </a:ext>
            </a:extLst>
          </p:cNvPr>
          <p:cNvGraphicFramePr>
            <a:graphicFrameLocks noChangeAspect="1"/>
          </p:cNvGraphicFramePr>
          <p:nvPr/>
        </p:nvGraphicFramePr>
        <p:xfrm>
          <a:off x="3403600" y="993775"/>
          <a:ext cx="2235200" cy="911225"/>
        </p:xfrm>
        <a:graphic>
          <a:graphicData uri="http://schemas.openxmlformats.org/presentationml/2006/ole">
            <mc:AlternateContent xmlns:mc="http://schemas.openxmlformats.org/markup-compatibility/2006">
              <mc:Choice xmlns:v="urn:schemas-microsoft-com:vml" Requires="v">
                <p:oleObj spid="_x0000_s252944" name="Equation" r:id="rId4" imgW="965200" imgH="393700" progId="Equation.3">
                  <p:embed/>
                </p:oleObj>
              </mc:Choice>
              <mc:Fallback>
                <p:oleObj name="Equation" r:id="rId4" imgW="965200" imgH="3937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600" y="993775"/>
                        <a:ext cx="2235200"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32" name="Rectangle 5">
            <a:extLst>
              <a:ext uri="{FF2B5EF4-FFF2-40B4-BE49-F238E27FC236}">
                <a16:creationId xmlns:a16="http://schemas.microsoft.com/office/drawing/2014/main" id="{5B4A6A0A-DA08-4B3F-A6A0-0DABBB3E4EEC}"/>
              </a:ext>
            </a:extLst>
          </p:cNvPr>
          <p:cNvSpPr>
            <a:spLocks noChangeArrowheads="1"/>
          </p:cNvSpPr>
          <p:nvPr/>
        </p:nvSpPr>
        <p:spPr bwMode="auto">
          <a:xfrm>
            <a:off x="533400" y="381000"/>
            <a:ext cx="533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Referring back to equation 9, we see that</a:t>
            </a:r>
            <a:endParaRPr lang="en-US" altLang="es-CO" sz="1800">
              <a:latin typeface="Verdana" panose="020B0604030504040204" pitchFamily="34" charset="0"/>
            </a:endParaRPr>
          </a:p>
        </p:txBody>
      </p:sp>
      <p:sp>
        <p:nvSpPr>
          <p:cNvPr id="252933" name="Rectangle 7">
            <a:extLst>
              <a:ext uri="{FF2B5EF4-FFF2-40B4-BE49-F238E27FC236}">
                <a16:creationId xmlns:a16="http://schemas.microsoft.com/office/drawing/2014/main" id="{6FC4EF27-CB52-4E68-87AC-A7F9FC550773}"/>
              </a:ext>
            </a:extLst>
          </p:cNvPr>
          <p:cNvSpPr>
            <a:spLocks noChangeArrowheads="1"/>
          </p:cNvSpPr>
          <p:nvPr/>
        </p:nvSpPr>
        <p:spPr bwMode="auto">
          <a:xfrm>
            <a:off x="533400" y="2133600"/>
            <a:ext cx="495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Substituting into equation 14, we get</a:t>
            </a:r>
            <a:endParaRPr lang="en-US" altLang="es-CO" sz="1800">
              <a:latin typeface="Verdana" panose="020B0604030504040204" pitchFamily="34" charset="0"/>
            </a:endParaRPr>
          </a:p>
        </p:txBody>
      </p:sp>
      <p:graphicFrame>
        <p:nvGraphicFramePr>
          <p:cNvPr id="252934" name="Object 8">
            <a:extLst>
              <a:ext uri="{FF2B5EF4-FFF2-40B4-BE49-F238E27FC236}">
                <a16:creationId xmlns:a16="http://schemas.microsoft.com/office/drawing/2014/main" id="{19D4668E-207F-4236-9CAE-A9332558067C}"/>
              </a:ext>
            </a:extLst>
          </p:cNvPr>
          <p:cNvGraphicFramePr>
            <a:graphicFrameLocks noChangeAspect="1"/>
          </p:cNvGraphicFramePr>
          <p:nvPr/>
        </p:nvGraphicFramePr>
        <p:xfrm>
          <a:off x="2438400" y="2722563"/>
          <a:ext cx="4384675" cy="858837"/>
        </p:xfrm>
        <a:graphic>
          <a:graphicData uri="http://schemas.openxmlformats.org/presentationml/2006/ole">
            <mc:AlternateContent xmlns:mc="http://schemas.openxmlformats.org/markup-compatibility/2006">
              <mc:Choice xmlns:v="urn:schemas-microsoft-com:vml" Requires="v">
                <p:oleObj spid="_x0000_s252945" name="Equation" r:id="rId6" imgW="2005729" imgH="393529" progId="Equation.3">
                  <p:embed/>
                </p:oleObj>
              </mc:Choice>
              <mc:Fallback>
                <p:oleObj name="Equation" r:id="rId6" imgW="2005729" imgH="39352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2722563"/>
                        <a:ext cx="4384675"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35" name="Rectangle 10">
            <a:extLst>
              <a:ext uri="{FF2B5EF4-FFF2-40B4-BE49-F238E27FC236}">
                <a16:creationId xmlns:a16="http://schemas.microsoft.com/office/drawing/2014/main" id="{0CFEB394-DDF9-4730-9C76-C6563820B20C}"/>
              </a:ext>
            </a:extLst>
          </p:cNvPr>
          <p:cNvSpPr>
            <a:spLocks noChangeArrowheads="1"/>
          </p:cNvSpPr>
          <p:nvPr/>
        </p:nvSpPr>
        <p:spPr bwMode="auto">
          <a:xfrm>
            <a:off x="533400" y="3657600"/>
            <a:ext cx="495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Or</a:t>
            </a:r>
            <a:endParaRPr lang="en-US" altLang="es-CO" sz="1800">
              <a:latin typeface="Verdana" panose="020B0604030504040204" pitchFamily="34" charset="0"/>
            </a:endParaRPr>
          </a:p>
        </p:txBody>
      </p:sp>
      <p:graphicFrame>
        <p:nvGraphicFramePr>
          <p:cNvPr id="252936" name="Object 11">
            <a:extLst>
              <a:ext uri="{FF2B5EF4-FFF2-40B4-BE49-F238E27FC236}">
                <a16:creationId xmlns:a16="http://schemas.microsoft.com/office/drawing/2014/main" id="{5568CBEB-1DDE-4513-9CE3-D2649365FFA4}"/>
              </a:ext>
            </a:extLst>
          </p:cNvPr>
          <p:cNvGraphicFramePr>
            <a:graphicFrameLocks noChangeAspect="1"/>
          </p:cNvGraphicFramePr>
          <p:nvPr/>
        </p:nvGraphicFramePr>
        <p:xfrm>
          <a:off x="3429000" y="3886200"/>
          <a:ext cx="2317750" cy="933450"/>
        </p:xfrm>
        <a:graphic>
          <a:graphicData uri="http://schemas.openxmlformats.org/presentationml/2006/ole">
            <mc:AlternateContent xmlns:mc="http://schemas.openxmlformats.org/markup-compatibility/2006">
              <mc:Choice xmlns:v="urn:schemas-microsoft-com:vml" Requires="v">
                <p:oleObj spid="_x0000_s252946" name="Equation" r:id="rId8" imgW="977476" imgH="393529" progId="Equation.3">
                  <p:embed/>
                </p:oleObj>
              </mc:Choice>
              <mc:Fallback>
                <p:oleObj name="Equation" r:id="rId8" imgW="977476" imgH="393529"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0" y="3886200"/>
                        <a:ext cx="2317750"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37" name="Rectangle 13">
            <a:extLst>
              <a:ext uri="{FF2B5EF4-FFF2-40B4-BE49-F238E27FC236}">
                <a16:creationId xmlns:a16="http://schemas.microsoft.com/office/drawing/2014/main" id="{2CA37771-2843-4A3A-B301-BDA958D01F03}"/>
              </a:ext>
            </a:extLst>
          </p:cNvPr>
          <p:cNvSpPr>
            <a:spLocks noChangeArrowheads="1"/>
          </p:cNvSpPr>
          <p:nvPr/>
        </p:nvSpPr>
        <p:spPr bwMode="auto">
          <a:xfrm>
            <a:off x="3671888" y="314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52938" name="Rectangle 15">
            <a:extLst>
              <a:ext uri="{FF2B5EF4-FFF2-40B4-BE49-F238E27FC236}">
                <a16:creationId xmlns:a16="http://schemas.microsoft.com/office/drawing/2014/main" id="{B123B0F0-6666-4D66-8BB5-91D793B100B7}"/>
              </a:ext>
            </a:extLst>
          </p:cNvPr>
          <p:cNvSpPr>
            <a:spLocks noChangeArrowheads="1"/>
          </p:cNvSpPr>
          <p:nvPr/>
        </p:nvSpPr>
        <p:spPr bwMode="auto">
          <a:xfrm>
            <a:off x="3867150" y="3038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52939" name="Object 14">
            <a:extLst>
              <a:ext uri="{FF2B5EF4-FFF2-40B4-BE49-F238E27FC236}">
                <a16:creationId xmlns:a16="http://schemas.microsoft.com/office/drawing/2014/main" id="{31519BFA-4A27-4E5C-A20E-04ED3FD178AD}"/>
              </a:ext>
            </a:extLst>
          </p:cNvPr>
          <p:cNvGraphicFramePr>
            <a:graphicFrameLocks noChangeAspect="1"/>
          </p:cNvGraphicFramePr>
          <p:nvPr/>
        </p:nvGraphicFramePr>
        <p:xfrm>
          <a:off x="3581400" y="5532438"/>
          <a:ext cx="1981200" cy="1096962"/>
        </p:xfrm>
        <a:graphic>
          <a:graphicData uri="http://schemas.openxmlformats.org/presentationml/2006/ole">
            <mc:AlternateContent xmlns:mc="http://schemas.openxmlformats.org/markup-compatibility/2006">
              <mc:Choice xmlns:v="urn:schemas-microsoft-com:vml" Requires="v">
                <p:oleObj spid="_x0000_s252947" r:id="rId10" imgW="749300" imgH="419100" progId="Equation.COEE2">
                  <p:embed/>
                </p:oleObj>
              </mc:Choice>
              <mc:Fallback>
                <p:oleObj r:id="rId10" imgW="749300" imgH="419100" progId="Equation.COEE2">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1400" y="5532438"/>
                        <a:ext cx="19812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252940" name="Rectangle 16">
            <a:extLst>
              <a:ext uri="{FF2B5EF4-FFF2-40B4-BE49-F238E27FC236}">
                <a16:creationId xmlns:a16="http://schemas.microsoft.com/office/drawing/2014/main" id="{F8E4D220-8509-466F-9C0C-E8B7B3C64EA7}"/>
              </a:ext>
            </a:extLst>
          </p:cNvPr>
          <p:cNvSpPr>
            <a:spLocks noChangeArrowheads="1"/>
          </p:cNvSpPr>
          <p:nvPr/>
        </p:nvSpPr>
        <p:spPr bwMode="auto">
          <a:xfrm>
            <a:off x="533400" y="5043488"/>
            <a:ext cx="4953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Solving equation 9 for h</a:t>
            </a:r>
            <a:r>
              <a:rPr lang="en-US" altLang="es-CO" sz="1800" baseline="-25000">
                <a:latin typeface="Verdana" panose="020B0604030504040204" pitchFamily="34" charset="0"/>
                <a:cs typeface="Times New Roman" panose="02020603050405020304" pitchFamily="18" charset="0"/>
              </a:rPr>
              <a:t>p</a:t>
            </a:r>
            <a:r>
              <a:rPr lang="en-US" altLang="es-CO" sz="1800">
                <a:latin typeface="Verdana" panose="020B0604030504040204" pitchFamily="34" charset="0"/>
                <a:cs typeface="Times New Roman" panose="02020603050405020304" pitchFamily="18" charset="0"/>
              </a:rPr>
              <a:t>, we get</a:t>
            </a:r>
            <a:endParaRPr lang="en-US" altLang="es-CO" sz="1800">
              <a:latin typeface="Verdana" panose="020B0604030504040204" pitchFamily="34" charset="0"/>
            </a:endParaRPr>
          </a:p>
        </p:txBody>
      </p:sp>
      <p:sp>
        <p:nvSpPr>
          <p:cNvPr id="252941" name="Text Box 20">
            <a:extLst>
              <a:ext uri="{FF2B5EF4-FFF2-40B4-BE49-F238E27FC236}">
                <a16:creationId xmlns:a16="http://schemas.microsoft.com/office/drawing/2014/main" id="{E888CF8D-8BEB-4F8F-A7F9-1E2B3C75886B}"/>
              </a:ext>
            </a:extLst>
          </p:cNvPr>
          <p:cNvSpPr txBox="1">
            <a:spLocks noChangeArrowheads="1"/>
          </p:cNvSpPr>
          <p:nvPr/>
        </p:nvSpPr>
        <p:spPr bwMode="auto">
          <a:xfrm>
            <a:off x="7391400" y="41148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(15)</a:t>
            </a:r>
          </a:p>
        </p:txBody>
      </p:sp>
      <p:sp>
        <p:nvSpPr>
          <p:cNvPr id="252942" name="Text Box 21">
            <a:extLst>
              <a:ext uri="{FF2B5EF4-FFF2-40B4-BE49-F238E27FC236}">
                <a16:creationId xmlns:a16="http://schemas.microsoft.com/office/drawing/2014/main" id="{92654E0D-7F4E-41F2-907D-13D1D20F11EF}"/>
              </a:ext>
            </a:extLst>
          </p:cNvPr>
          <p:cNvSpPr txBox="1">
            <a:spLocks noChangeArrowheads="1"/>
          </p:cNvSpPr>
          <p:nvPr/>
        </p:nvSpPr>
        <p:spPr bwMode="auto">
          <a:xfrm>
            <a:off x="7391400" y="57912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(16)</a:t>
            </a:r>
          </a:p>
        </p:txBody>
      </p:sp>
      <p:sp>
        <p:nvSpPr>
          <p:cNvPr id="252943" name="Text Box 22">
            <a:extLst>
              <a:ext uri="{FF2B5EF4-FFF2-40B4-BE49-F238E27FC236}">
                <a16:creationId xmlns:a16="http://schemas.microsoft.com/office/drawing/2014/main" id="{0022EFEB-E3E7-4E28-B066-4B1921B7D79A}"/>
              </a:ext>
            </a:extLst>
          </p:cNvPr>
          <p:cNvSpPr txBox="1">
            <a:spLocks noChangeArrowheads="1"/>
          </p:cNvSpPr>
          <p:nvPr/>
        </p:nvSpPr>
        <p:spPr bwMode="auto">
          <a:xfrm>
            <a:off x="7391400" y="12192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(9)</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85590C29-F677-4FA4-AC33-4EF7ADF1E86C}"/>
              </a:ext>
            </a:extLst>
          </p:cNvPr>
          <p:cNvSpPr>
            <a:spLocks noChangeArrowheads="1"/>
          </p:cNvSpPr>
          <p:nvPr/>
        </p:nvSpPr>
        <p:spPr bwMode="auto">
          <a:xfrm>
            <a:off x="533400" y="381000"/>
            <a:ext cx="7162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We know that the incident angle </a:t>
            </a:r>
            <a:r>
              <a:rPr lang="en-US" altLang="es-CO" sz="1800" i="1">
                <a:latin typeface="Verdana" panose="020B0604030504040204" pitchFamily="34" charset="0"/>
                <a:cs typeface="Times New Roman" panose="02020603050405020304" pitchFamily="18" charset="0"/>
              </a:rPr>
              <a:t>i </a:t>
            </a:r>
            <a:r>
              <a:rPr lang="en-US" altLang="es-CO" sz="1800">
                <a:latin typeface="Verdana" panose="020B0604030504040204" pitchFamily="34" charset="0"/>
                <a:cs typeface="Times New Roman" panose="02020603050405020304" pitchFamily="18" charset="0"/>
              </a:rPr>
              <a:t>is critical when </a:t>
            </a:r>
            <a:r>
              <a:rPr lang="en-US" altLang="es-CO" sz="1800" i="1">
                <a:latin typeface="Verdana" panose="020B0604030504040204" pitchFamily="34" charset="0"/>
                <a:cs typeface="Times New Roman" panose="02020603050405020304" pitchFamily="18" charset="0"/>
              </a:rPr>
              <a:t>r</a:t>
            </a:r>
            <a:r>
              <a:rPr lang="en-US" altLang="es-CO" sz="1800">
                <a:latin typeface="Verdana" panose="020B0604030504040204" pitchFamily="34" charset="0"/>
                <a:cs typeface="Times New Roman" panose="02020603050405020304" pitchFamily="18" charset="0"/>
              </a:rPr>
              <a:t> is 90</a:t>
            </a:r>
            <a:r>
              <a:rPr lang="en-US" altLang="es-CO" sz="1800" baseline="30000">
                <a:latin typeface="Verdana" panose="020B0604030504040204" pitchFamily="34" charset="0"/>
                <a:cs typeface="Times New Roman" panose="02020603050405020304" pitchFamily="18" charset="0"/>
              </a:rPr>
              <a:t>o</a:t>
            </a:r>
            <a:r>
              <a:rPr lang="en-US" altLang="es-CO" sz="1800">
                <a:latin typeface="Verdana" panose="020B0604030504040204" pitchFamily="34" charset="0"/>
                <a:cs typeface="Times New Roman" panose="02020603050405020304" pitchFamily="18" charset="0"/>
              </a:rPr>
              <a:t>. From Snell’s Law,</a:t>
            </a:r>
            <a:endParaRPr lang="en-US" altLang="es-CO" sz="1800">
              <a:latin typeface="Verdana" panose="020B0604030504040204" pitchFamily="34" charset="0"/>
            </a:endParaRPr>
          </a:p>
          <a:p>
            <a:pPr eaLnBrk="1" hangingPunct="1">
              <a:spcBef>
                <a:spcPct val="0"/>
              </a:spcBef>
              <a:buFontTx/>
              <a:buNone/>
            </a:pPr>
            <a:endParaRPr lang="en-US" altLang="es-CO" sz="1800">
              <a:latin typeface="Verdana" panose="020B0604030504040204" pitchFamily="34" charset="0"/>
            </a:endParaRPr>
          </a:p>
        </p:txBody>
      </p:sp>
      <p:graphicFrame>
        <p:nvGraphicFramePr>
          <p:cNvPr id="254979" name="Object 3">
            <a:extLst>
              <a:ext uri="{FF2B5EF4-FFF2-40B4-BE49-F238E27FC236}">
                <a16:creationId xmlns:a16="http://schemas.microsoft.com/office/drawing/2014/main" id="{445C30B7-A584-4DAD-ABE0-239CDC2C4911}"/>
              </a:ext>
            </a:extLst>
          </p:cNvPr>
          <p:cNvGraphicFramePr>
            <a:graphicFrameLocks noChangeAspect="1"/>
          </p:cNvGraphicFramePr>
          <p:nvPr/>
        </p:nvGraphicFramePr>
        <p:xfrm>
          <a:off x="3429000" y="1219200"/>
          <a:ext cx="1600200" cy="935038"/>
        </p:xfrm>
        <a:graphic>
          <a:graphicData uri="http://schemas.openxmlformats.org/presentationml/2006/ole">
            <mc:AlternateContent xmlns:mc="http://schemas.openxmlformats.org/markup-compatibility/2006">
              <mc:Choice xmlns:v="urn:schemas-microsoft-com:vml" Requires="v">
                <p:oleObj spid="_x0000_s254983" name="Equation" r:id="rId4" imgW="672808" imgH="393529" progId="Equation.3">
                  <p:embed/>
                </p:oleObj>
              </mc:Choice>
              <mc:Fallback>
                <p:oleObj name="Equation" r:id="rId4" imgW="672808" imgH="393529"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219200"/>
                        <a:ext cx="1600200"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80" name="Object 5">
            <a:extLst>
              <a:ext uri="{FF2B5EF4-FFF2-40B4-BE49-F238E27FC236}">
                <a16:creationId xmlns:a16="http://schemas.microsoft.com/office/drawing/2014/main" id="{2060FC0E-E748-46BB-A648-B0DFC6DC9FDA}"/>
              </a:ext>
            </a:extLst>
          </p:cNvPr>
          <p:cNvGraphicFramePr>
            <a:graphicFrameLocks noChangeAspect="1"/>
          </p:cNvGraphicFramePr>
          <p:nvPr/>
        </p:nvGraphicFramePr>
        <p:xfrm>
          <a:off x="3338513" y="2493963"/>
          <a:ext cx="1781175" cy="935037"/>
        </p:xfrm>
        <a:graphic>
          <a:graphicData uri="http://schemas.openxmlformats.org/presentationml/2006/ole">
            <mc:AlternateContent xmlns:mc="http://schemas.openxmlformats.org/markup-compatibility/2006">
              <mc:Choice xmlns:v="urn:schemas-microsoft-com:vml" Requires="v">
                <p:oleObj spid="_x0000_s254984" name="Equation" r:id="rId6" imgW="748975" imgH="393529" progId="Equation.3">
                  <p:embed/>
                </p:oleObj>
              </mc:Choice>
              <mc:Fallback>
                <p:oleObj name="Equation" r:id="rId6" imgW="748975" imgH="393529"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8513" y="2493963"/>
                        <a:ext cx="1781175"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81" name="Object 6">
            <a:extLst>
              <a:ext uri="{FF2B5EF4-FFF2-40B4-BE49-F238E27FC236}">
                <a16:creationId xmlns:a16="http://schemas.microsoft.com/office/drawing/2014/main" id="{5B741EA2-9518-4CB1-BB17-C43AEE306EED}"/>
              </a:ext>
            </a:extLst>
          </p:cNvPr>
          <p:cNvGraphicFramePr>
            <a:graphicFrameLocks noChangeAspect="1"/>
          </p:cNvGraphicFramePr>
          <p:nvPr/>
        </p:nvGraphicFramePr>
        <p:xfrm>
          <a:off x="3457575" y="3713163"/>
          <a:ext cx="1570038" cy="935037"/>
        </p:xfrm>
        <a:graphic>
          <a:graphicData uri="http://schemas.openxmlformats.org/presentationml/2006/ole">
            <mc:AlternateContent xmlns:mc="http://schemas.openxmlformats.org/markup-compatibility/2006">
              <mc:Choice xmlns:v="urn:schemas-microsoft-com:vml" Requires="v">
                <p:oleObj spid="_x0000_s254985" name="Equation" r:id="rId8" imgW="660113" imgH="393529" progId="Equation.3">
                  <p:embed/>
                </p:oleObj>
              </mc:Choice>
              <mc:Fallback>
                <p:oleObj name="Equation" r:id="rId8" imgW="660113" imgH="393529"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7575" y="3713163"/>
                        <a:ext cx="1570038"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4982" name="Object 7">
            <a:extLst>
              <a:ext uri="{FF2B5EF4-FFF2-40B4-BE49-F238E27FC236}">
                <a16:creationId xmlns:a16="http://schemas.microsoft.com/office/drawing/2014/main" id="{37A1ACC8-E165-4995-B2A1-0FDA41D3E0CC}"/>
              </a:ext>
            </a:extLst>
          </p:cNvPr>
          <p:cNvGraphicFramePr>
            <a:graphicFrameLocks noChangeAspect="1"/>
          </p:cNvGraphicFramePr>
          <p:nvPr/>
        </p:nvGraphicFramePr>
        <p:xfrm>
          <a:off x="3221038" y="4841875"/>
          <a:ext cx="2112962" cy="1025525"/>
        </p:xfrm>
        <a:graphic>
          <a:graphicData uri="http://schemas.openxmlformats.org/presentationml/2006/ole">
            <mc:AlternateContent xmlns:mc="http://schemas.openxmlformats.org/markup-compatibility/2006">
              <mc:Choice xmlns:v="urn:schemas-microsoft-com:vml" Requires="v">
                <p:oleObj spid="_x0000_s254986" name="Equation" r:id="rId10" imgW="888614" imgH="431613" progId="Equation.3">
                  <p:embed/>
                </p:oleObj>
              </mc:Choice>
              <mc:Fallback>
                <p:oleObj name="Equation" r:id="rId10" imgW="888614" imgH="431613"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1038" y="4841875"/>
                        <a:ext cx="2112962"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1027">
            <a:extLst>
              <a:ext uri="{FF2B5EF4-FFF2-40B4-BE49-F238E27FC236}">
                <a16:creationId xmlns:a16="http://schemas.microsoft.com/office/drawing/2014/main" id="{BC61A742-4541-4AE6-AC15-93E613390F45}"/>
              </a:ext>
            </a:extLst>
          </p:cNvPr>
          <p:cNvSpPr>
            <a:spLocks noChangeArrowheads="1"/>
          </p:cNvSpPr>
          <p:nvPr/>
        </p:nvSpPr>
        <p:spPr bwMode="auto">
          <a:xfrm>
            <a:off x="533400" y="381000"/>
            <a:ext cx="716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cs typeface="Times New Roman" panose="02020603050405020304" pitchFamily="18" charset="0"/>
              </a:rPr>
              <a:t>Substituting back into equation 16, </a:t>
            </a:r>
            <a:endParaRPr lang="en-US" altLang="es-CO" sz="1800">
              <a:latin typeface="Verdana" panose="020B0604030504040204" pitchFamily="34" charset="0"/>
            </a:endParaRPr>
          </a:p>
        </p:txBody>
      </p:sp>
      <p:graphicFrame>
        <p:nvGraphicFramePr>
          <p:cNvPr id="257027" name="Object 1031">
            <a:extLst>
              <a:ext uri="{FF2B5EF4-FFF2-40B4-BE49-F238E27FC236}">
                <a16:creationId xmlns:a16="http://schemas.microsoft.com/office/drawing/2014/main" id="{99DCC38D-9C50-44E9-9842-808939C74227}"/>
              </a:ext>
            </a:extLst>
          </p:cNvPr>
          <p:cNvGraphicFramePr>
            <a:graphicFrameLocks noChangeAspect="1"/>
          </p:cNvGraphicFramePr>
          <p:nvPr/>
        </p:nvGraphicFramePr>
        <p:xfrm>
          <a:off x="3276600" y="1262063"/>
          <a:ext cx="1981200" cy="1128712"/>
        </p:xfrm>
        <a:graphic>
          <a:graphicData uri="http://schemas.openxmlformats.org/presentationml/2006/ole">
            <mc:AlternateContent xmlns:mc="http://schemas.openxmlformats.org/markup-compatibility/2006">
              <mc:Choice xmlns:v="urn:schemas-microsoft-com:vml" Requires="v">
                <p:oleObj spid="_x0000_s257032" name="Equation" r:id="rId4" imgW="736600" imgH="419100" progId="Equation.3">
                  <p:embed/>
                </p:oleObj>
              </mc:Choice>
              <mc:Fallback>
                <p:oleObj name="Equation" r:id="rId4" imgW="736600" imgH="419100" progId="Equation.3">
                  <p:embed/>
                  <p:pic>
                    <p:nvPicPr>
                      <p:cNvPr id="0"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262063"/>
                        <a:ext cx="1981200" cy="1128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7028" name="Object 1032">
            <a:extLst>
              <a:ext uri="{FF2B5EF4-FFF2-40B4-BE49-F238E27FC236}">
                <a16:creationId xmlns:a16="http://schemas.microsoft.com/office/drawing/2014/main" id="{FC47254F-1B29-44A6-A9DB-39D53DF53D84}"/>
              </a:ext>
            </a:extLst>
          </p:cNvPr>
          <p:cNvGraphicFramePr>
            <a:graphicFrameLocks noChangeAspect="1"/>
          </p:cNvGraphicFramePr>
          <p:nvPr/>
        </p:nvGraphicFramePr>
        <p:xfrm>
          <a:off x="2667000" y="3157538"/>
          <a:ext cx="3446463" cy="1724025"/>
        </p:xfrm>
        <a:graphic>
          <a:graphicData uri="http://schemas.openxmlformats.org/presentationml/2006/ole">
            <mc:AlternateContent xmlns:mc="http://schemas.openxmlformats.org/markup-compatibility/2006">
              <mc:Choice xmlns:v="urn:schemas-microsoft-com:vml" Requires="v">
                <p:oleObj spid="_x0000_s257033" name="Equation" r:id="rId6" imgW="1295400" imgH="647700" progId="Equation.3">
                  <p:embed/>
                </p:oleObj>
              </mc:Choice>
              <mc:Fallback>
                <p:oleObj name="Equation" r:id="rId6" imgW="1295400" imgH="647700" progId="Equation.3">
                  <p:embed/>
                  <p:pic>
                    <p:nvPicPr>
                      <p:cNvPr id="0" name="Object 10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3157538"/>
                        <a:ext cx="3446463"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029" name="Text Box 1034">
            <a:extLst>
              <a:ext uri="{FF2B5EF4-FFF2-40B4-BE49-F238E27FC236}">
                <a16:creationId xmlns:a16="http://schemas.microsoft.com/office/drawing/2014/main" id="{FC5779F4-68AC-49CF-B3EC-18A4639F0966}"/>
              </a:ext>
            </a:extLst>
          </p:cNvPr>
          <p:cNvSpPr txBox="1">
            <a:spLocks noChangeArrowheads="1"/>
          </p:cNvSpPr>
          <p:nvPr/>
        </p:nvSpPr>
        <p:spPr bwMode="auto">
          <a:xfrm>
            <a:off x="7391400" y="16002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(16)</a:t>
            </a:r>
          </a:p>
        </p:txBody>
      </p:sp>
      <p:sp>
        <p:nvSpPr>
          <p:cNvPr id="257030" name="Text Box 1035">
            <a:extLst>
              <a:ext uri="{FF2B5EF4-FFF2-40B4-BE49-F238E27FC236}">
                <a16:creationId xmlns:a16="http://schemas.microsoft.com/office/drawing/2014/main" id="{65F7F761-8E8A-4DD4-A7AA-BEFF8EBB1865}"/>
              </a:ext>
            </a:extLst>
          </p:cNvPr>
          <p:cNvSpPr txBox="1">
            <a:spLocks noChangeArrowheads="1"/>
          </p:cNvSpPr>
          <p:nvPr/>
        </p:nvSpPr>
        <p:spPr bwMode="auto">
          <a:xfrm>
            <a:off x="7391400" y="41148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(17)</a:t>
            </a:r>
          </a:p>
        </p:txBody>
      </p:sp>
      <p:sp>
        <p:nvSpPr>
          <p:cNvPr id="257031" name="Rectangle 1036">
            <a:extLst>
              <a:ext uri="{FF2B5EF4-FFF2-40B4-BE49-F238E27FC236}">
                <a16:creationId xmlns:a16="http://schemas.microsoft.com/office/drawing/2014/main" id="{AC23AC81-11C6-47CC-A2A5-97352536E07B}"/>
              </a:ext>
            </a:extLst>
          </p:cNvPr>
          <p:cNvSpPr>
            <a:spLocks noChangeArrowheads="1"/>
          </p:cNvSpPr>
          <p:nvPr/>
        </p:nvSpPr>
        <p:spPr bwMode="auto">
          <a:xfrm>
            <a:off x="612775" y="2590800"/>
            <a:ext cx="98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we get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FF129D97-DE8B-466E-959D-1ABAAE0EA29D}"/>
              </a:ext>
            </a:extLst>
          </p:cNvPr>
          <p:cNvSpPr>
            <a:spLocks noChangeArrowheads="1"/>
          </p:cNvSpPr>
          <p:nvPr/>
        </p:nvSpPr>
        <p:spPr bwMode="auto">
          <a:xfrm>
            <a:off x="1219200" y="381000"/>
            <a:ext cx="71628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cs typeface="Times New Roman" panose="02020603050405020304" pitchFamily="18" charset="0"/>
              </a:rPr>
              <a:t>In summary, to determine the depth to the refractor </a:t>
            </a:r>
            <a:r>
              <a:rPr lang="en-US" altLang="es-CO" i="1">
                <a:latin typeface="Verdana" panose="020B0604030504040204" pitchFamily="34" charset="0"/>
                <a:cs typeface="Times New Roman" panose="02020603050405020304" pitchFamily="18" charset="0"/>
              </a:rPr>
              <a:t>h</a:t>
            </a:r>
            <a:r>
              <a:rPr lang="en-US" altLang="es-CO">
                <a:latin typeface="Verdana" panose="020B0604030504040204" pitchFamily="34" charset="0"/>
                <a:cs typeface="Times New Roman" panose="02020603050405020304" pitchFamily="18" charset="0"/>
              </a:rPr>
              <a:t> at any given point </a:t>
            </a:r>
            <a:r>
              <a:rPr lang="en-US" altLang="es-CO" i="1">
                <a:latin typeface="Verdana" panose="020B0604030504040204" pitchFamily="34" charset="0"/>
                <a:cs typeface="Times New Roman" panose="02020603050405020304" pitchFamily="18" charset="0"/>
              </a:rPr>
              <a:t>p:</a:t>
            </a:r>
            <a:endParaRPr lang="en-US" altLang="es-CO" i="1">
              <a:latin typeface="Verdana" panose="020B0604030504040204" pitchFamily="34" charset="0"/>
            </a:endParaRPr>
          </a:p>
        </p:txBody>
      </p:sp>
      <p:pic>
        <p:nvPicPr>
          <p:cNvPr id="259075" name="Picture 3">
            <a:extLst>
              <a:ext uri="{FF2B5EF4-FFF2-40B4-BE49-F238E27FC236}">
                <a16:creationId xmlns:a16="http://schemas.microsoft.com/office/drawing/2014/main" id="{1A0E20E3-E4C1-4E16-BCFE-5444BFD45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86025"/>
            <a:ext cx="531495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1026">
            <a:extLst>
              <a:ext uri="{FF2B5EF4-FFF2-40B4-BE49-F238E27FC236}">
                <a16:creationId xmlns:a16="http://schemas.microsoft.com/office/drawing/2014/main" id="{22CB41DF-017E-4EF6-8DBE-5AFCC357326B}"/>
              </a:ext>
            </a:extLst>
          </p:cNvPr>
          <p:cNvSpPr>
            <a:spLocks noChangeArrowheads="1"/>
          </p:cNvSpPr>
          <p:nvPr/>
        </p:nvSpPr>
        <p:spPr bwMode="auto">
          <a:xfrm>
            <a:off x="1219200" y="381000"/>
            <a:ext cx="71628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CO" sz="3200">
                <a:latin typeface="Verdana" panose="020B0604030504040204" pitchFamily="34" charset="0"/>
                <a:cs typeface="Times New Roman" panose="02020603050405020304" pitchFamily="18" charset="0"/>
              </a:rPr>
              <a:t>1.Measure V</a:t>
            </a:r>
            <a:r>
              <a:rPr lang="en-US" altLang="es-CO" sz="3200" baseline="-25000">
                <a:latin typeface="Verdana" panose="020B0604030504040204" pitchFamily="34" charset="0"/>
                <a:cs typeface="Times New Roman" panose="02020603050405020304" pitchFamily="18" charset="0"/>
              </a:rPr>
              <a:t>1</a:t>
            </a:r>
            <a:r>
              <a:rPr lang="en-US" altLang="es-CO" sz="3200">
                <a:latin typeface="Verdana" panose="020B0604030504040204" pitchFamily="34" charset="0"/>
                <a:cs typeface="Times New Roman" panose="02020603050405020304" pitchFamily="18" charset="0"/>
              </a:rPr>
              <a:t> directly from the traveltime plot.</a:t>
            </a:r>
          </a:p>
          <a:p>
            <a:pPr eaLnBrk="1" hangingPunct="1"/>
            <a:endParaRPr lang="en-US" altLang="es-CO" sz="3200">
              <a:latin typeface="Verdana" panose="020B0604030504040204" pitchFamily="34" charset="0"/>
            </a:endParaRPr>
          </a:p>
        </p:txBody>
      </p:sp>
      <p:pic>
        <p:nvPicPr>
          <p:cNvPr id="261123" name="Picture 1027">
            <a:extLst>
              <a:ext uri="{FF2B5EF4-FFF2-40B4-BE49-F238E27FC236}">
                <a16:creationId xmlns:a16="http://schemas.microsoft.com/office/drawing/2014/main" id="{080CFF35-F10E-4664-B5A4-E54C1350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2486025"/>
            <a:ext cx="5311775"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a:extLst>
              <a:ext uri="{FF2B5EF4-FFF2-40B4-BE49-F238E27FC236}">
                <a16:creationId xmlns:a16="http://schemas.microsoft.com/office/drawing/2014/main" id="{D8678690-8551-4900-B6DB-55B54286ED82}"/>
              </a:ext>
            </a:extLst>
          </p:cNvPr>
          <p:cNvSpPr>
            <a:spLocks noChangeArrowheads="1"/>
          </p:cNvSpPr>
          <p:nvPr/>
        </p:nvSpPr>
        <p:spPr bwMode="auto">
          <a:xfrm>
            <a:off x="457200" y="381000"/>
            <a:ext cx="82296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CO" sz="3200">
                <a:latin typeface="Verdana" panose="020B0604030504040204" pitchFamily="34" charset="0"/>
                <a:cs typeface="Times New Roman" panose="02020603050405020304" pitchFamily="18" charset="0"/>
              </a:rPr>
              <a:t>2.Measure the difference in traveltime to point P from opposing shots (in zone of overlap only).</a:t>
            </a:r>
          </a:p>
          <a:p>
            <a:pPr eaLnBrk="1" hangingPunct="1"/>
            <a:endParaRPr lang="en-US" altLang="es-CO" sz="3200">
              <a:latin typeface="Verdana" panose="020B0604030504040204" pitchFamily="34" charset="0"/>
            </a:endParaRPr>
          </a:p>
        </p:txBody>
      </p:sp>
      <p:pic>
        <p:nvPicPr>
          <p:cNvPr id="263171" name="Picture 3">
            <a:extLst>
              <a:ext uri="{FF2B5EF4-FFF2-40B4-BE49-F238E27FC236}">
                <a16:creationId xmlns:a16="http://schemas.microsoft.com/office/drawing/2014/main" id="{0B6B4367-71C7-40B9-9E01-43A8C53AE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2486025"/>
            <a:ext cx="5311775"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61D5242D-EA8B-4C0C-B341-52F10D1FB439}"/>
              </a:ext>
            </a:extLst>
          </p:cNvPr>
          <p:cNvSpPr>
            <a:spLocks noChangeArrowheads="1"/>
          </p:cNvSpPr>
          <p:nvPr/>
        </p:nvSpPr>
        <p:spPr bwMode="auto">
          <a:xfrm>
            <a:off x="914400" y="3810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CO" sz="3200">
                <a:latin typeface="Verdana" panose="020B0604030504040204" pitchFamily="34" charset="0"/>
                <a:cs typeface="Times New Roman" panose="02020603050405020304" pitchFamily="18" charset="0"/>
              </a:rPr>
              <a:t>3.Measure the reciprocal time </a:t>
            </a:r>
            <a:r>
              <a:rPr lang="en-US" altLang="es-CO" sz="3200" i="1">
                <a:latin typeface="Verdana" panose="020B0604030504040204" pitchFamily="34" charset="0"/>
                <a:cs typeface="Times New Roman" panose="02020603050405020304" pitchFamily="18" charset="0"/>
              </a:rPr>
              <a:t>T</a:t>
            </a:r>
            <a:r>
              <a:rPr lang="en-US" altLang="es-CO" sz="3200" i="1" baseline="-25000">
                <a:latin typeface="Verdana" panose="020B0604030504040204" pitchFamily="34" charset="0"/>
                <a:cs typeface="Times New Roman" panose="02020603050405020304" pitchFamily="18" charset="0"/>
              </a:rPr>
              <a:t>AB</a:t>
            </a:r>
            <a:r>
              <a:rPr lang="en-US" altLang="es-CO" sz="3200" i="1">
                <a:latin typeface="Verdana" panose="020B0604030504040204" pitchFamily="34" charset="0"/>
                <a:cs typeface="Times New Roman" panose="02020603050405020304" pitchFamily="18" charset="0"/>
              </a:rPr>
              <a:t>.</a:t>
            </a:r>
          </a:p>
          <a:p>
            <a:pPr eaLnBrk="1" hangingPunct="1"/>
            <a:endParaRPr lang="en-US" altLang="es-CO" sz="3200">
              <a:latin typeface="Verdana" panose="020B0604030504040204" pitchFamily="34" charset="0"/>
            </a:endParaRPr>
          </a:p>
        </p:txBody>
      </p:sp>
      <p:pic>
        <p:nvPicPr>
          <p:cNvPr id="265219" name="Picture 12">
            <a:extLst>
              <a:ext uri="{FF2B5EF4-FFF2-40B4-BE49-F238E27FC236}">
                <a16:creationId xmlns:a16="http://schemas.microsoft.com/office/drawing/2014/main" id="{9E844F81-4A1B-4E1D-AE16-0F6ECAD93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2486025"/>
            <a:ext cx="5311775"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0F796FDE-1181-4A47-9ED6-E524F565DB17}"/>
              </a:ext>
            </a:extLst>
          </p:cNvPr>
          <p:cNvSpPr>
            <a:spLocks noGrp="1" noChangeArrowheads="1"/>
          </p:cNvSpPr>
          <p:nvPr>
            <p:ph type="title" idx="4294967295"/>
          </p:nvPr>
        </p:nvSpPr>
        <p:spPr>
          <a:xfrm>
            <a:off x="1143000" y="0"/>
            <a:ext cx="7924800" cy="1524000"/>
          </a:xfrm>
        </p:spPr>
        <p:txBody>
          <a:bodyPr/>
          <a:lstStyle/>
          <a:p>
            <a:pPr algn="l" eaLnBrk="1" hangingPunct="1"/>
            <a:br>
              <a:rPr lang="en-US" altLang="es-CO">
                <a:latin typeface="Verdana" panose="020B0604030504040204" pitchFamily="34" charset="0"/>
                <a:cs typeface="Times New Roman" panose="02020603050405020304" pitchFamily="18" charset="0"/>
              </a:rPr>
            </a:br>
            <a:r>
              <a:rPr lang="en-US" altLang="es-CO">
                <a:latin typeface="Verdana" panose="020B0604030504040204" pitchFamily="34" charset="0"/>
                <a:cs typeface="Times New Roman" panose="02020603050405020304" pitchFamily="18" charset="0"/>
              </a:rPr>
              <a:t>Q. How well does water carry shear waves?</a:t>
            </a:r>
            <a:endParaRPr lang="en-US" altLang="es-CO">
              <a:latin typeface="Verdana" panose="020B060403050404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1026">
            <a:extLst>
              <a:ext uri="{FF2B5EF4-FFF2-40B4-BE49-F238E27FC236}">
                <a16:creationId xmlns:a16="http://schemas.microsoft.com/office/drawing/2014/main" id="{BFB4348A-896D-4460-BC61-1C9E27439B09}"/>
              </a:ext>
            </a:extLst>
          </p:cNvPr>
          <p:cNvSpPr>
            <a:spLocks noChangeArrowheads="1"/>
          </p:cNvSpPr>
          <p:nvPr/>
        </p:nvSpPr>
        <p:spPr bwMode="auto">
          <a:xfrm>
            <a:off x="914400" y="3810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CO" sz="3200">
                <a:latin typeface="Verdana" panose="020B0604030504040204" pitchFamily="34" charset="0"/>
                <a:cs typeface="Times New Roman" panose="02020603050405020304" pitchFamily="18" charset="0"/>
              </a:rPr>
              <a:t>4. Per equation 11, </a:t>
            </a:r>
            <a:endParaRPr lang="en-US" altLang="es-CO" sz="3200" i="1">
              <a:latin typeface="Verdana" panose="020B0604030504040204" pitchFamily="34" charset="0"/>
              <a:cs typeface="Times New Roman" panose="02020603050405020304" pitchFamily="18" charset="0"/>
            </a:endParaRPr>
          </a:p>
          <a:p>
            <a:pPr eaLnBrk="1" hangingPunct="1"/>
            <a:endParaRPr lang="en-US" altLang="es-CO" sz="3200">
              <a:latin typeface="Verdana" panose="020B0604030504040204" pitchFamily="34" charset="0"/>
            </a:endParaRPr>
          </a:p>
        </p:txBody>
      </p:sp>
      <p:graphicFrame>
        <p:nvGraphicFramePr>
          <p:cNvPr id="267267" name="Object 1028">
            <a:extLst>
              <a:ext uri="{FF2B5EF4-FFF2-40B4-BE49-F238E27FC236}">
                <a16:creationId xmlns:a16="http://schemas.microsoft.com/office/drawing/2014/main" id="{20CB76FD-8D27-4E0F-82F5-63791882CB3A}"/>
              </a:ext>
            </a:extLst>
          </p:cNvPr>
          <p:cNvGraphicFramePr>
            <a:graphicFrameLocks noChangeAspect="1"/>
          </p:cNvGraphicFramePr>
          <p:nvPr/>
        </p:nvGraphicFramePr>
        <p:xfrm>
          <a:off x="4953000" y="304800"/>
          <a:ext cx="2819400" cy="769938"/>
        </p:xfrm>
        <a:graphic>
          <a:graphicData uri="http://schemas.openxmlformats.org/presentationml/2006/ole">
            <mc:AlternateContent xmlns:mc="http://schemas.openxmlformats.org/markup-compatibility/2006">
              <mc:Choice xmlns:v="urn:schemas-microsoft-com:vml" Requires="v">
                <p:oleObj spid="_x0000_s267271" r:id="rId4" imgW="1485255" imgH="406224" progId="Equation.COEE2">
                  <p:embed/>
                </p:oleObj>
              </mc:Choice>
              <mc:Fallback>
                <p:oleObj r:id="rId4" imgW="1485255" imgH="406224" progId="Equation.COEE2">
                  <p:embed/>
                  <p:pic>
                    <p:nvPicPr>
                      <p:cNvPr id="0"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04800"/>
                        <a:ext cx="2819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267268" name="Text Box 1029">
            <a:extLst>
              <a:ext uri="{FF2B5EF4-FFF2-40B4-BE49-F238E27FC236}">
                <a16:creationId xmlns:a16="http://schemas.microsoft.com/office/drawing/2014/main" id="{97F186F9-983A-48EB-9FD6-254A50522DFA}"/>
              </a:ext>
            </a:extLst>
          </p:cNvPr>
          <p:cNvSpPr txBox="1">
            <a:spLocks noChangeArrowheads="1"/>
          </p:cNvSpPr>
          <p:nvPr/>
        </p:nvSpPr>
        <p:spPr bwMode="auto">
          <a:xfrm>
            <a:off x="914400" y="998538"/>
            <a:ext cx="7321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divide the reciprocal time </a:t>
            </a:r>
            <a:r>
              <a:rPr lang="en-US" altLang="es-CO" i="1">
                <a:latin typeface="Verdana" panose="020B0604030504040204" pitchFamily="34" charset="0"/>
              </a:rPr>
              <a:t>T</a:t>
            </a:r>
            <a:r>
              <a:rPr lang="en-US" altLang="es-CO" i="1" baseline="-25000">
                <a:latin typeface="Verdana" panose="020B0604030504040204" pitchFamily="34" charset="0"/>
              </a:rPr>
              <a:t>AB</a:t>
            </a:r>
            <a:r>
              <a:rPr lang="en-US" altLang="es-CO">
                <a:latin typeface="Verdana" panose="020B0604030504040204" pitchFamily="34" charset="0"/>
              </a:rPr>
              <a:t> by 2.</a:t>
            </a:r>
          </a:p>
        </p:txBody>
      </p:sp>
      <p:sp>
        <p:nvSpPr>
          <p:cNvPr id="267269" name="Text Box 1030">
            <a:extLst>
              <a:ext uri="{FF2B5EF4-FFF2-40B4-BE49-F238E27FC236}">
                <a16:creationId xmlns:a16="http://schemas.microsoft.com/office/drawing/2014/main" id="{C2751E0D-5D29-4C7C-94DE-1D3959DE4663}"/>
              </a:ext>
            </a:extLst>
          </p:cNvPr>
          <p:cNvSpPr txBox="1">
            <a:spLocks noChangeArrowheads="1"/>
          </p:cNvSpPr>
          <p:nvPr/>
        </p:nvSpPr>
        <p:spPr bwMode="auto">
          <a:xfrm>
            <a:off x="7745413" y="312738"/>
            <a:ext cx="3317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a:t>
            </a:r>
          </a:p>
        </p:txBody>
      </p:sp>
      <p:pic>
        <p:nvPicPr>
          <p:cNvPr id="267270" name="Picture 1031">
            <a:extLst>
              <a:ext uri="{FF2B5EF4-FFF2-40B4-BE49-F238E27FC236}">
                <a16:creationId xmlns:a16="http://schemas.microsoft.com/office/drawing/2014/main" id="{0DABC47B-DA3D-4752-945F-2C01EB79E3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213" y="2486025"/>
            <a:ext cx="5311775"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a:extLst>
              <a:ext uri="{FF2B5EF4-FFF2-40B4-BE49-F238E27FC236}">
                <a16:creationId xmlns:a16="http://schemas.microsoft.com/office/drawing/2014/main" id="{7C609609-01BC-4D3E-A7C5-5A436365E44A}"/>
              </a:ext>
            </a:extLst>
          </p:cNvPr>
          <p:cNvSpPr>
            <a:spLocks noChangeArrowheads="1"/>
          </p:cNvSpPr>
          <p:nvPr/>
        </p:nvSpPr>
        <p:spPr bwMode="auto">
          <a:xfrm>
            <a:off x="914400" y="3810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CO" sz="3200">
                <a:latin typeface="Verdana" panose="020B0604030504040204" pitchFamily="34" charset="0"/>
                <a:cs typeface="Times New Roman" panose="02020603050405020304" pitchFamily="18" charset="0"/>
              </a:rPr>
              <a:t>5. Per equation 11, </a:t>
            </a:r>
            <a:endParaRPr lang="en-US" altLang="es-CO" sz="3200" i="1">
              <a:latin typeface="Verdana" panose="020B0604030504040204" pitchFamily="34" charset="0"/>
              <a:cs typeface="Times New Roman" panose="02020603050405020304" pitchFamily="18" charset="0"/>
            </a:endParaRPr>
          </a:p>
          <a:p>
            <a:pPr eaLnBrk="1" hangingPunct="1"/>
            <a:endParaRPr lang="en-US" altLang="es-CO" sz="3200">
              <a:latin typeface="Verdana" panose="020B0604030504040204" pitchFamily="34" charset="0"/>
            </a:endParaRPr>
          </a:p>
        </p:txBody>
      </p:sp>
      <p:graphicFrame>
        <p:nvGraphicFramePr>
          <p:cNvPr id="269315" name="Object 3">
            <a:extLst>
              <a:ext uri="{FF2B5EF4-FFF2-40B4-BE49-F238E27FC236}">
                <a16:creationId xmlns:a16="http://schemas.microsoft.com/office/drawing/2014/main" id="{8A843036-B82E-483F-8827-2D84E6FECF92}"/>
              </a:ext>
            </a:extLst>
          </p:cNvPr>
          <p:cNvGraphicFramePr>
            <a:graphicFrameLocks noChangeAspect="1"/>
          </p:cNvGraphicFramePr>
          <p:nvPr/>
        </p:nvGraphicFramePr>
        <p:xfrm>
          <a:off x="4953000" y="304800"/>
          <a:ext cx="2819400" cy="769938"/>
        </p:xfrm>
        <a:graphic>
          <a:graphicData uri="http://schemas.openxmlformats.org/presentationml/2006/ole">
            <mc:AlternateContent xmlns:mc="http://schemas.openxmlformats.org/markup-compatibility/2006">
              <mc:Choice xmlns:v="urn:schemas-microsoft-com:vml" Requires="v">
                <p:oleObj spid="_x0000_s269319" r:id="rId4" imgW="1485255" imgH="406224" progId="Equation.COEE2">
                  <p:embed/>
                </p:oleObj>
              </mc:Choice>
              <mc:Fallback>
                <p:oleObj r:id="rId4" imgW="1485255" imgH="406224" progId="Equation.COEE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04800"/>
                        <a:ext cx="2819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269316" name="Text Box 4">
            <a:extLst>
              <a:ext uri="{FF2B5EF4-FFF2-40B4-BE49-F238E27FC236}">
                <a16:creationId xmlns:a16="http://schemas.microsoft.com/office/drawing/2014/main" id="{7B3EDE50-80FD-4E1A-886B-F1789E8731F7}"/>
              </a:ext>
            </a:extLst>
          </p:cNvPr>
          <p:cNvSpPr txBox="1">
            <a:spLocks noChangeArrowheads="1"/>
          </p:cNvSpPr>
          <p:nvPr/>
        </p:nvSpPr>
        <p:spPr bwMode="auto">
          <a:xfrm>
            <a:off x="914400" y="884238"/>
            <a:ext cx="7391400"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add ½ the difference time at each point P to </a:t>
            </a:r>
            <a:r>
              <a:rPr lang="en-US" altLang="es-CO" i="1">
                <a:latin typeface="Verdana" panose="020B0604030504040204" pitchFamily="34" charset="0"/>
              </a:rPr>
              <a:t>T</a:t>
            </a:r>
            <a:r>
              <a:rPr lang="en-US" altLang="es-CO" i="1" baseline="-25000">
                <a:latin typeface="Verdana" panose="020B0604030504040204" pitchFamily="34" charset="0"/>
              </a:rPr>
              <a:t>AB</a:t>
            </a:r>
            <a:r>
              <a:rPr lang="en-US" altLang="es-CO" i="1">
                <a:latin typeface="Verdana" panose="020B0604030504040204" pitchFamily="34" charset="0"/>
              </a:rPr>
              <a:t>/2 </a:t>
            </a:r>
            <a:r>
              <a:rPr lang="en-US" altLang="es-CO">
                <a:latin typeface="Verdana" panose="020B0604030504040204" pitchFamily="34" charset="0"/>
              </a:rPr>
              <a:t>to get the reduced traveltime at P, </a:t>
            </a:r>
            <a:r>
              <a:rPr lang="en-US" altLang="es-CO" i="1">
                <a:latin typeface="Verdana" panose="020B0604030504040204" pitchFamily="34" charset="0"/>
              </a:rPr>
              <a:t>T’</a:t>
            </a:r>
            <a:r>
              <a:rPr lang="en-US" altLang="es-CO" i="1" baseline="-25000">
                <a:latin typeface="Verdana" panose="020B0604030504040204" pitchFamily="34" charset="0"/>
              </a:rPr>
              <a:t>AP</a:t>
            </a:r>
            <a:r>
              <a:rPr lang="en-US" altLang="es-CO" i="1">
                <a:latin typeface="Verdana" panose="020B0604030504040204" pitchFamily="34" charset="0"/>
              </a:rPr>
              <a:t>.</a:t>
            </a:r>
          </a:p>
        </p:txBody>
      </p:sp>
      <p:sp>
        <p:nvSpPr>
          <p:cNvPr id="269317" name="Text Box 5">
            <a:extLst>
              <a:ext uri="{FF2B5EF4-FFF2-40B4-BE49-F238E27FC236}">
                <a16:creationId xmlns:a16="http://schemas.microsoft.com/office/drawing/2014/main" id="{2E8F2F20-CC55-43B6-B3FC-5C46A6692CDA}"/>
              </a:ext>
            </a:extLst>
          </p:cNvPr>
          <p:cNvSpPr txBox="1">
            <a:spLocks noChangeArrowheads="1"/>
          </p:cNvSpPr>
          <p:nvPr/>
        </p:nvSpPr>
        <p:spPr bwMode="auto">
          <a:xfrm>
            <a:off x="7669213" y="312738"/>
            <a:ext cx="3317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a:t>
            </a:r>
          </a:p>
        </p:txBody>
      </p:sp>
      <p:pic>
        <p:nvPicPr>
          <p:cNvPr id="269318" name="Picture 6">
            <a:extLst>
              <a:ext uri="{FF2B5EF4-FFF2-40B4-BE49-F238E27FC236}">
                <a16:creationId xmlns:a16="http://schemas.microsoft.com/office/drawing/2014/main" id="{9BFA92DA-9C7B-4A60-B7AA-9AB4D43A45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213" y="2486025"/>
            <a:ext cx="5311775"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a:extLst>
              <a:ext uri="{FF2B5EF4-FFF2-40B4-BE49-F238E27FC236}">
                <a16:creationId xmlns:a16="http://schemas.microsoft.com/office/drawing/2014/main" id="{0CA0C20B-9578-4215-A6A1-AFFBA90DE8EB}"/>
              </a:ext>
            </a:extLst>
          </p:cNvPr>
          <p:cNvSpPr>
            <a:spLocks noChangeArrowheads="1"/>
          </p:cNvSpPr>
          <p:nvPr/>
        </p:nvSpPr>
        <p:spPr bwMode="auto">
          <a:xfrm>
            <a:off x="609600" y="381000"/>
            <a:ext cx="8077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CO" sz="3200">
                <a:latin typeface="Verdana" panose="020B0604030504040204" pitchFamily="34" charset="0"/>
                <a:cs typeface="Times New Roman" panose="02020603050405020304" pitchFamily="18" charset="0"/>
              </a:rPr>
              <a:t>6. Fit a line to the reduced traveltimes, compute V</a:t>
            </a:r>
            <a:r>
              <a:rPr lang="en-US" altLang="es-CO" sz="3200" baseline="-25000">
                <a:latin typeface="Verdana" panose="020B0604030504040204" pitchFamily="34" charset="0"/>
                <a:cs typeface="Times New Roman" panose="02020603050405020304" pitchFamily="18" charset="0"/>
              </a:rPr>
              <a:t>2</a:t>
            </a:r>
            <a:r>
              <a:rPr lang="en-US" altLang="es-CO" sz="3200">
                <a:latin typeface="Verdana" panose="020B0604030504040204" pitchFamily="34" charset="0"/>
                <a:cs typeface="Times New Roman" panose="02020603050405020304" pitchFamily="18" charset="0"/>
              </a:rPr>
              <a:t> from slope.</a:t>
            </a:r>
            <a:endParaRPr lang="en-US" altLang="es-CO" sz="3200">
              <a:latin typeface="Verdana" panose="020B0604030504040204" pitchFamily="34" charset="0"/>
            </a:endParaRPr>
          </a:p>
        </p:txBody>
      </p:sp>
      <p:pic>
        <p:nvPicPr>
          <p:cNvPr id="271363" name="Picture 8">
            <a:extLst>
              <a:ext uri="{FF2B5EF4-FFF2-40B4-BE49-F238E27FC236}">
                <a16:creationId xmlns:a16="http://schemas.microsoft.com/office/drawing/2014/main" id="{6BDD7386-CA8F-42E0-8364-D6344F056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2486025"/>
            <a:ext cx="5311775"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3410" name="Object 2">
            <a:extLst>
              <a:ext uri="{FF2B5EF4-FFF2-40B4-BE49-F238E27FC236}">
                <a16:creationId xmlns:a16="http://schemas.microsoft.com/office/drawing/2014/main" id="{D879C622-8180-4389-AF02-C3F082FD924A}"/>
              </a:ext>
            </a:extLst>
          </p:cNvPr>
          <p:cNvGraphicFramePr>
            <a:graphicFrameLocks noChangeAspect="1"/>
          </p:cNvGraphicFramePr>
          <p:nvPr/>
        </p:nvGraphicFramePr>
        <p:xfrm>
          <a:off x="3352800" y="1524000"/>
          <a:ext cx="2317750" cy="933450"/>
        </p:xfrm>
        <a:graphic>
          <a:graphicData uri="http://schemas.openxmlformats.org/presentationml/2006/ole">
            <mc:AlternateContent xmlns:mc="http://schemas.openxmlformats.org/markup-compatibility/2006">
              <mc:Choice xmlns:v="urn:schemas-microsoft-com:vml" Requires="v">
                <p:oleObj spid="_x0000_s273414" name="Equation" r:id="rId4" imgW="977476" imgH="393529" progId="Equation.3">
                  <p:embed/>
                </p:oleObj>
              </mc:Choice>
              <mc:Fallback>
                <p:oleObj name="Equation" r:id="rId4" imgW="977476" imgH="393529"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524000"/>
                        <a:ext cx="2317750"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3411" name="Rectangle 3">
            <a:extLst>
              <a:ext uri="{FF2B5EF4-FFF2-40B4-BE49-F238E27FC236}">
                <a16:creationId xmlns:a16="http://schemas.microsoft.com/office/drawing/2014/main" id="{CA6B91C3-65D1-4966-A0D9-2ED32CF53608}"/>
              </a:ext>
            </a:extLst>
          </p:cNvPr>
          <p:cNvSpPr>
            <a:spLocks noChangeArrowheads="1"/>
          </p:cNvSpPr>
          <p:nvPr/>
        </p:nvSpPr>
        <p:spPr bwMode="auto">
          <a:xfrm>
            <a:off x="609600" y="381000"/>
            <a:ext cx="807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CO" sz="3200">
                <a:latin typeface="Verdana" panose="020B0604030504040204" pitchFamily="34" charset="0"/>
                <a:cs typeface="Times New Roman" panose="02020603050405020304" pitchFamily="18" charset="0"/>
              </a:rPr>
              <a:t>7. Using equation 15,</a:t>
            </a:r>
            <a:endParaRPr lang="en-US" altLang="es-CO" sz="3200">
              <a:latin typeface="Verdana" panose="020B0604030504040204" pitchFamily="34" charset="0"/>
            </a:endParaRPr>
          </a:p>
        </p:txBody>
      </p:sp>
      <p:sp>
        <p:nvSpPr>
          <p:cNvPr id="273412" name="Text Box 5">
            <a:extLst>
              <a:ext uri="{FF2B5EF4-FFF2-40B4-BE49-F238E27FC236}">
                <a16:creationId xmlns:a16="http://schemas.microsoft.com/office/drawing/2014/main" id="{17159C41-261A-4EF3-AB7A-3438ACA34972}"/>
              </a:ext>
            </a:extLst>
          </p:cNvPr>
          <p:cNvSpPr txBox="1">
            <a:spLocks noChangeArrowheads="1"/>
          </p:cNvSpPr>
          <p:nvPr/>
        </p:nvSpPr>
        <p:spPr bwMode="auto">
          <a:xfrm>
            <a:off x="822325" y="3140075"/>
            <a:ext cx="72548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t>Calculate the Delay Time D</a:t>
            </a:r>
            <a:r>
              <a:rPr lang="en-US" altLang="es-CO" sz="4400" baseline="-25000"/>
              <a:t>T</a:t>
            </a:r>
            <a:r>
              <a:rPr lang="en-US" altLang="es-CO" sz="4400"/>
              <a:t> at P</a:t>
            </a:r>
            <a:r>
              <a:rPr lang="en-US" altLang="es-CO" sz="4400" baseline="-25000"/>
              <a:t>1</a:t>
            </a:r>
            <a:r>
              <a:rPr lang="en-US" altLang="es-CO" sz="4400"/>
              <a:t>,</a:t>
            </a:r>
            <a:r>
              <a:rPr lang="en-US" altLang="es-CO" sz="4400" baseline="-25000"/>
              <a:t> </a:t>
            </a:r>
            <a:r>
              <a:rPr lang="en-US" altLang="es-CO" sz="4400"/>
              <a:t>P</a:t>
            </a:r>
            <a:r>
              <a:rPr lang="en-US" altLang="es-CO" sz="4400" baseline="-25000"/>
              <a:t>2</a:t>
            </a:r>
            <a:r>
              <a:rPr lang="en-US" altLang="es-CO" sz="4400"/>
              <a:t>,</a:t>
            </a:r>
            <a:r>
              <a:rPr lang="en-US" altLang="es-CO" sz="4400" baseline="-25000"/>
              <a:t> </a:t>
            </a:r>
            <a:r>
              <a:rPr lang="en-US" altLang="es-CO" sz="4400"/>
              <a:t>P</a:t>
            </a:r>
            <a:r>
              <a:rPr lang="en-US" altLang="es-CO" sz="4400" baseline="-25000"/>
              <a:t>3</a:t>
            </a:r>
            <a:r>
              <a:rPr lang="en-US" altLang="es-CO" sz="4400"/>
              <a:t>….P</a:t>
            </a:r>
            <a:r>
              <a:rPr lang="en-US" altLang="es-CO" sz="4400" baseline="-25000"/>
              <a:t>N</a:t>
            </a:r>
          </a:p>
        </p:txBody>
      </p:sp>
      <p:sp>
        <p:nvSpPr>
          <p:cNvPr id="273413" name="Text Box 6">
            <a:extLst>
              <a:ext uri="{FF2B5EF4-FFF2-40B4-BE49-F238E27FC236}">
                <a16:creationId xmlns:a16="http://schemas.microsoft.com/office/drawing/2014/main" id="{42D4326D-88AA-44FB-95F9-4F7D97DC0060}"/>
              </a:ext>
            </a:extLst>
          </p:cNvPr>
          <p:cNvSpPr txBox="1">
            <a:spLocks noChangeArrowheads="1"/>
          </p:cNvSpPr>
          <p:nvPr/>
        </p:nvSpPr>
        <p:spPr bwMode="auto">
          <a:xfrm>
            <a:off x="7239000" y="17526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(15)</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3">
            <a:extLst>
              <a:ext uri="{FF2B5EF4-FFF2-40B4-BE49-F238E27FC236}">
                <a16:creationId xmlns:a16="http://schemas.microsoft.com/office/drawing/2014/main" id="{BBACE573-BF87-4411-9748-E5894FCE1704}"/>
              </a:ext>
            </a:extLst>
          </p:cNvPr>
          <p:cNvSpPr>
            <a:spLocks noChangeArrowheads="1"/>
          </p:cNvSpPr>
          <p:nvPr/>
        </p:nvSpPr>
        <p:spPr bwMode="auto">
          <a:xfrm>
            <a:off x="609600" y="381000"/>
            <a:ext cx="807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CO" sz="3200">
                <a:latin typeface="Verdana" panose="020B0604030504040204" pitchFamily="34" charset="0"/>
                <a:cs typeface="Times New Roman" panose="02020603050405020304" pitchFamily="18" charset="0"/>
              </a:rPr>
              <a:t>8. Using equation 17,</a:t>
            </a:r>
            <a:endParaRPr lang="en-US" altLang="es-CO" sz="3200">
              <a:latin typeface="Verdana" panose="020B0604030504040204" pitchFamily="34" charset="0"/>
            </a:endParaRPr>
          </a:p>
        </p:txBody>
      </p:sp>
      <p:sp>
        <p:nvSpPr>
          <p:cNvPr id="275459" name="Text Box 5">
            <a:extLst>
              <a:ext uri="{FF2B5EF4-FFF2-40B4-BE49-F238E27FC236}">
                <a16:creationId xmlns:a16="http://schemas.microsoft.com/office/drawing/2014/main" id="{2AD9C23A-BE47-4BE5-8463-1DFDC162B011}"/>
              </a:ext>
            </a:extLst>
          </p:cNvPr>
          <p:cNvSpPr txBox="1">
            <a:spLocks noChangeArrowheads="1"/>
          </p:cNvSpPr>
          <p:nvPr/>
        </p:nvSpPr>
        <p:spPr bwMode="auto">
          <a:xfrm>
            <a:off x="822325" y="3749675"/>
            <a:ext cx="72548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t>Calculate the Depth h at P</a:t>
            </a:r>
            <a:r>
              <a:rPr lang="en-US" altLang="es-CO" sz="4400" baseline="-25000"/>
              <a:t>1</a:t>
            </a:r>
            <a:r>
              <a:rPr lang="en-US" altLang="es-CO" sz="4400"/>
              <a:t>,</a:t>
            </a:r>
            <a:r>
              <a:rPr lang="en-US" altLang="es-CO" sz="4400" baseline="-25000"/>
              <a:t> </a:t>
            </a:r>
            <a:r>
              <a:rPr lang="en-US" altLang="es-CO" sz="4400"/>
              <a:t>P</a:t>
            </a:r>
            <a:r>
              <a:rPr lang="en-US" altLang="es-CO" sz="4400" baseline="-25000"/>
              <a:t>2</a:t>
            </a:r>
            <a:r>
              <a:rPr lang="en-US" altLang="es-CO" sz="4400"/>
              <a:t>,</a:t>
            </a:r>
            <a:r>
              <a:rPr lang="en-US" altLang="es-CO" sz="4400" baseline="-25000"/>
              <a:t> </a:t>
            </a:r>
            <a:r>
              <a:rPr lang="en-US" altLang="es-CO" sz="4400"/>
              <a:t>P</a:t>
            </a:r>
            <a:r>
              <a:rPr lang="en-US" altLang="es-CO" sz="4400" baseline="-25000"/>
              <a:t>3</a:t>
            </a:r>
            <a:r>
              <a:rPr lang="en-US" altLang="es-CO" sz="4400"/>
              <a:t>….P</a:t>
            </a:r>
            <a:r>
              <a:rPr lang="en-US" altLang="es-CO" sz="4400" baseline="-25000"/>
              <a:t>N</a:t>
            </a:r>
          </a:p>
        </p:txBody>
      </p:sp>
      <p:graphicFrame>
        <p:nvGraphicFramePr>
          <p:cNvPr id="275460" name="Object 6">
            <a:extLst>
              <a:ext uri="{FF2B5EF4-FFF2-40B4-BE49-F238E27FC236}">
                <a16:creationId xmlns:a16="http://schemas.microsoft.com/office/drawing/2014/main" id="{ACBC5070-DB41-4DE9-B318-C37B4E3781C2}"/>
              </a:ext>
            </a:extLst>
          </p:cNvPr>
          <p:cNvGraphicFramePr>
            <a:graphicFrameLocks noChangeAspect="1"/>
          </p:cNvGraphicFramePr>
          <p:nvPr/>
        </p:nvGraphicFramePr>
        <p:xfrm>
          <a:off x="2667000" y="1371600"/>
          <a:ext cx="3446463" cy="1724025"/>
        </p:xfrm>
        <a:graphic>
          <a:graphicData uri="http://schemas.openxmlformats.org/presentationml/2006/ole">
            <mc:AlternateContent xmlns:mc="http://schemas.openxmlformats.org/markup-compatibility/2006">
              <mc:Choice xmlns:v="urn:schemas-microsoft-com:vml" Requires="v">
                <p:oleObj spid="_x0000_s275462" name="Equation" r:id="rId4" imgW="1295400" imgH="647700" progId="Equation.3">
                  <p:embed/>
                </p:oleObj>
              </mc:Choice>
              <mc:Fallback>
                <p:oleObj name="Equation" r:id="rId4" imgW="1295400" imgH="6477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371600"/>
                        <a:ext cx="3446463"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5461" name="Text Box 7">
            <a:extLst>
              <a:ext uri="{FF2B5EF4-FFF2-40B4-BE49-F238E27FC236}">
                <a16:creationId xmlns:a16="http://schemas.microsoft.com/office/drawing/2014/main" id="{FA01A9AD-1A39-4235-A372-167F670D545B}"/>
              </a:ext>
            </a:extLst>
          </p:cNvPr>
          <p:cNvSpPr txBox="1">
            <a:spLocks noChangeArrowheads="1"/>
          </p:cNvSpPr>
          <p:nvPr/>
        </p:nvSpPr>
        <p:spPr bwMode="auto">
          <a:xfrm>
            <a:off x="7391400" y="17526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(16)</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ED1B7435-70E6-40E9-B22C-D5EB2B5BA744}"/>
              </a:ext>
            </a:extLst>
          </p:cNvPr>
          <p:cNvSpPr>
            <a:spLocks noGrp="1" noChangeArrowheads="1"/>
          </p:cNvSpPr>
          <p:nvPr>
            <p:ph type="title" idx="4294967295"/>
          </p:nvPr>
        </p:nvSpPr>
        <p:spPr>
          <a:xfrm>
            <a:off x="685800" y="1371600"/>
            <a:ext cx="7772400" cy="1143000"/>
          </a:xfrm>
        </p:spPr>
        <p:txBody>
          <a:bodyPr/>
          <a:lstStyle/>
          <a:p>
            <a:pPr eaLnBrk="1" hangingPunct="1"/>
            <a:r>
              <a:rPr lang="en-US" altLang="es-CO">
                <a:latin typeface="Verdana" panose="020B0604030504040204" pitchFamily="34" charset="0"/>
              </a:rPr>
              <a:t>That’s all there is to it!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5">
            <a:extLst>
              <a:ext uri="{FF2B5EF4-FFF2-40B4-BE49-F238E27FC236}">
                <a16:creationId xmlns:a16="http://schemas.microsoft.com/office/drawing/2014/main" id="{7F44BE39-939F-4E12-AF34-366426904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304800"/>
            <a:ext cx="48863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9555" name="Picture 8">
            <a:extLst>
              <a:ext uri="{FF2B5EF4-FFF2-40B4-BE49-F238E27FC236}">
                <a16:creationId xmlns:a16="http://schemas.microsoft.com/office/drawing/2014/main" id="{18B30040-7CC1-4B6E-A27F-07260EB3B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275" y="4733925"/>
            <a:ext cx="47434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2" name="Picture 3">
            <a:extLst>
              <a:ext uri="{FF2B5EF4-FFF2-40B4-BE49-F238E27FC236}">
                <a16:creationId xmlns:a16="http://schemas.microsoft.com/office/drawing/2014/main" id="{3CE811E9-AFF8-4939-82A8-C6F3395BD5F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01625"/>
            <a:ext cx="487680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1603" name="Picture 4">
            <a:extLst>
              <a:ext uri="{FF2B5EF4-FFF2-40B4-BE49-F238E27FC236}">
                <a16:creationId xmlns:a16="http://schemas.microsoft.com/office/drawing/2014/main" id="{6B75D57A-EFA7-4D1E-A587-CDCF4EE3D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275" y="4733925"/>
            <a:ext cx="47434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0" name="Picture 2">
            <a:extLst>
              <a:ext uri="{FF2B5EF4-FFF2-40B4-BE49-F238E27FC236}">
                <a16:creationId xmlns:a16="http://schemas.microsoft.com/office/drawing/2014/main" id="{F67FD320-0281-4BBD-94DB-2CC657C1466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301625"/>
            <a:ext cx="485775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3651" name="Picture 3">
            <a:extLst>
              <a:ext uri="{FF2B5EF4-FFF2-40B4-BE49-F238E27FC236}">
                <a16:creationId xmlns:a16="http://schemas.microsoft.com/office/drawing/2014/main" id="{428935C9-CCDC-42EC-A759-AF3EDEC60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275" y="4733925"/>
            <a:ext cx="47434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698" name="Picture 2">
            <a:extLst>
              <a:ext uri="{FF2B5EF4-FFF2-40B4-BE49-F238E27FC236}">
                <a16:creationId xmlns:a16="http://schemas.microsoft.com/office/drawing/2014/main" id="{023EFF17-1F7A-4603-94C4-D7B046F494C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01625"/>
            <a:ext cx="487680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699" name="Picture 7">
            <a:extLst>
              <a:ext uri="{FF2B5EF4-FFF2-40B4-BE49-F238E27FC236}">
                <a16:creationId xmlns:a16="http://schemas.microsoft.com/office/drawing/2014/main" id="{7BBA5FC4-B730-4535-98C0-BEFB09487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275" y="4733925"/>
            <a:ext cx="47434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1D5259A-06DF-475D-83BF-4427625242A4}"/>
              </a:ext>
            </a:extLst>
          </p:cNvPr>
          <p:cNvSpPr>
            <a:spLocks noGrp="1" noChangeArrowheads="1"/>
          </p:cNvSpPr>
          <p:nvPr>
            <p:ph type="title" idx="4294967295"/>
          </p:nvPr>
        </p:nvSpPr>
        <p:spPr>
          <a:xfrm>
            <a:off x="1219200" y="1905000"/>
            <a:ext cx="6781800" cy="1066800"/>
          </a:xfrm>
        </p:spPr>
        <p:txBody>
          <a:bodyPr/>
          <a:lstStyle/>
          <a:p>
            <a:pPr algn="l" eaLnBrk="1" hangingPunct="1"/>
            <a:r>
              <a:rPr lang="en-US" altLang="es-CO" sz="3200">
                <a:solidFill>
                  <a:srgbClr val="0000FF"/>
                </a:solidFill>
                <a:latin typeface="Verdana" panose="020B0604030504040204" pitchFamily="34" charset="0"/>
                <a:cs typeface="Times New Roman" panose="02020603050405020304" pitchFamily="18" charset="0"/>
              </a:rPr>
              <a:t> </a:t>
            </a:r>
            <a:br>
              <a:rPr lang="en-US" altLang="es-CO" sz="3200">
                <a:solidFill>
                  <a:srgbClr val="0000FF"/>
                </a:solidFill>
                <a:latin typeface="Verdana" panose="020B0604030504040204" pitchFamily="34" charset="0"/>
                <a:cs typeface="Times New Roman" panose="02020603050405020304" pitchFamily="18" charset="0"/>
              </a:rPr>
            </a:br>
            <a:r>
              <a:rPr lang="en-US" altLang="es-CO" sz="3200">
                <a:solidFill>
                  <a:srgbClr val="0000FF"/>
                </a:solidFill>
                <a:latin typeface="Verdana" panose="020B0604030504040204" pitchFamily="34" charset="0"/>
                <a:cs typeface="Times New Roman" panose="02020603050405020304" pitchFamily="18" charset="0"/>
              </a:rPr>
              <a:t>A. It doesn’t.</a:t>
            </a:r>
            <a:endParaRPr lang="en-US" altLang="es-CO" sz="3200">
              <a:solidFill>
                <a:srgbClr val="0000FF"/>
              </a:solidFill>
              <a:latin typeface="Verdana" panose="020B0604030504040204" pitchFamily="34" charset="0"/>
            </a:endParaRPr>
          </a:p>
        </p:txBody>
      </p:sp>
      <p:sp>
        <p:nvSpPr>
          <p:cNvPr id="30723" name="Rectangle 4">
            <a:extLst>
              <a:ext uri="{FF2B5EF4-FFF2-40B4-BE49-F238E27FC236}">
                <a16:creationId xmlns:a16="http://schemas.microsoft.com/office/drawing/2014/main" id="{C58371E0-8604-4D98-AD93-63EC186CA2FF}"/>
              </a:ext>
            </a:extLst>
          </p:cNvPr>
          <p:cNvSpPr>
            <a:spLocks noChangeArrowheads="1"/>
          </p:cNvSpPr>
          <p:nvPr/>
        </p:nvSpPr>
        <p:spPr bwMode="auto">
          <a:xfrm>
            <a:off x="1143000" y="0"/>
            <a:ext cx="79248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br>
              <a:rPr lang="en-US" altLang="es-CO" sz="4400">
                <a:solidFill>
                  <a:schemeClr val="tx2"/>
                </a:solidFill>
                <a:latin typeface="Verdana" panose="020B0604030504040204" pitchFamily="34" charset="0"/>
                <a:cs typeface="Times New Roman" panose="02020603050405020304" pitchFamily="18" charset="0"/>
              </a:rPr>
            </a:br>
            <a:r>
              <a:rPr lang="en-US" altLang="es-CO" sz="4400">
                <a:solidFill>
                  <a:schemeClr val="tx2"/>
                </a:solidFill>
                <a:latin typeface="Verdana" panose="020B0604030504040204" pitchFamily="34" charset="0"/>
                <a:cs typeface="Times New Roman" panose="02020603050405020304" pitchFamily="18" charset="0"/>
              </a:rPr>
              <a:t>Q. How well does water carry shear waves?</a:t>
            </a:r>
            <a:endParaRPr lang="en-US" altLang="es-CO" sz="4400">
              <a:solidFill>
                <a:schemeClr val="tx2"/>
              </a:solidFill>
              <a:latin typeface="Verdana" panose="020B060403050404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4">
            <a:extLst>
              <a:ext uri="{FF2B5EF4-FFF2-40B4-BE49-F238E27FC236}">
                <a16:creationId xmlns:a16="http://schemas.microsoft.com/office/drawing/2014/main" id="{A73C3390-2F75-4750-BE09-FA5733C3053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01625"/>
            <a:ext cx="487680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7747" name="Picture 6">
            <a:extLst>
              <a:ext uri="{FF2B5EF4-FFF2-40B4-BE49-F238E27FC236}">
                <a16:creationId xmlns:a16="http://schemas.microsoft.com/office/drawing/2014/main" id="{777630B8-31E4-4FE4-9621-4B21740DD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733925"/>
            <a:ext cx="47529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a:extLst>
              <a:ext uri="{FF2B5EF4-FFF2-40B4-BE49-F238E27FC236}">
                <a16:creationId xmlns:a16="http://schemas.microsoft.com/office/drawing/2014/main" id="{38A4110E-A3AF-4A24-9D94-0ADAE01D3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4733925"/>
            <a:ext cx="47529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9795" name="Picture 3">
            <a:extLst>
              <a:ext uri="{FF2B5EF4-FFF2-40B4-BE49-F238E27FC236}">
                <a16:creationId xmlns:a16="http://schemas.microsoft.com/office/drawing/2014/main" id="{23F3B77F-FD35-4C02-8B40-9B6A6BEFC60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838" y="301625"/>
            <a:ext cx="4867275"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842" name="Picture 2">
            <a:extLst>
              <a:ext uri="{FF2B5EF4-FFF2-40B4-BE49-F238E27FC236}">
                <a16:creationId xmlns:a16="http://schemas.microsoft.com/office/drawing/2014/main" id="{94B1DF3F-E1CF-480E-85DA-D32D5FF4158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301625"/>
            <a:ext cx="485775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0" name="Picture 3">
            <a:extLst>
              <a:ext uri="{FF2B5EF4-FFF2-40B4-BE49-F238E27FC236}">
                <a16:creationId xmlns:a16="http://schemas.microsoft.com/office/drawing/2014/main" id="{FA8ACF3D-340D-4AE7-8387-2908583B954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301625"/>
            <a:ext cx="4867275"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8" name="Picture 3">
            <a:extLst>
              <a:ext uri="{FF2B5EF4-FFF2-40B4-BE49-F238E27FC236}">
                <a16:creationId xmlns:a16="http://schemas.microsoft.com/office/drawing/2014/main" id="{066E27CE-912C-4A26-8256-7F631E4C7DF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301625"/>
            <a:ext cx="4867275"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6" name="Picture 2">
            <a:extLst>
              <a:ext uri="{FF2B5EF4-FFF2-40B4-BE49-F238E27FC236}">
                <a16:creationId xmlns:a16="http://schemas.microsoft.com/office/drawing/2014/main" id="{B86CFD1D-2E69-44A2-969F-FC132FE91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4733925"/>
            <a:ext cx="47148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987" name="Picture 4">
            <a:extLst>
              <a:ext uri="{FF2B5EF4-FFF2-40B4-BE49-F238E27FC236}">
                <a16:creationId xmlns:a16="http://schemas.microsoft.com/office/drawing/2014/main" id="{461E0018-E691-4D49-9E3D-B097616EA90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838" y="301625"/>
            <a:ext cx="4867275"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4" name="Picture 2">
            <a:extLst>
              <a:ext uri="{FF2B5EF4-FFF2-40B4-BE49-F238E27FC236}">
                <a16:creationId xmlns:a16="http://schemas.microsoft.com/office/drawing/2014/main" id="{86BDB11F-A952-423F-8C03-4B36026EA5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301625"/>
            <a:ext cx="485775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0035" name="Picture 3">
            <a:extLst>
              <a:ext uri="{FF2B5EF4-FFF2-40B4-BE49-F238E27FC236}">
                <a16:creationId xmlns:a16="http://schemas.microsoft.com/office/drawing/2014/main" id="{63278543-CAF6-4F7A-9E84-89BA95090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275" y="4733925"/>
            <a:ext cx="47434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ext Box 2">
            <a:extLst>
              <a:ext uri="{FF2B5EF4-FFF2-40B4-BE49-F238E27FC236}">
                <a16:creationId xmlns:a16="http://schemas.microsoft.com/office/drawing/2014/main" id="{E05558CD-C302-407B-A7BA-5139A598C95D}"/>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02083" name="Picture 3">
            <a:extLst>
              <a:ext uri="{FF2B5EF4-FFF2-40B4-BE49-F238E27FC236}">
                <a16:creationId xmlns:a16="http://schemas.microsoft.com/office/drawing/2014/main" id="{463E16B9-FBA6-401B-8385-839314C15A5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4000"/>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ext Box 2">
            <a:extLst>
              <a:ext uri="{FF2B5EF4-FFF2-40B4-BE49-F238E27FC236}">
                <a16:creationId xmlns:a16="http://schemas.microsoft.com/office/drawing/2014/main" id="{319B4423-8ED1-4214-9370-3133E9D6D68A}"/>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04131" name="Picture 4">
            <a:extLst>
              <a:ext uri="{FF2B5EF4-FFF2-40B4-BE49-F238E27FC236}">
                <a16:creationId xmlns:a16="http://schemas.microsoft.com/office/drawing/2014/main" id="{662810F8-66A9-4511-9F0A-BD43BE9C534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5588"/>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ext Box 2">
            <a:extLst>
              <a:ext uri="{FF2B5EF4-FFF2-40B4-BE49-F238E27FC236}">
                <a16:creationId xmlns:a16="http://schemas.microsoft.com/office/drawing/2014/main" id="{FCE1F4B3-5473-4715-ADAE-E75782C25226}"/>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06179" name="Picture 4">
            <a:extLst>
              <a:ext uri="{FF2B5EF4-FFF2-40B4-BE49-F238E27FC236}">
                <a16:creationId xmlns:a16="http://schemas.microsoft.com/office/drawing/2014/main" id="{4F0C6069-1C3E-45BB-A24A-A9F6E9DEA35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5588"/>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6E49228-2E45-423E-B75E-DD3BFD98D77D}"/>
              </a:ext>
            </a:extLst>
          </p:cNvPr>
          <p:cNvSpPr>
            <a:spLocks noChangeArrowheads="1"/>
          </p:cNvSpPr>
          <p:nvPr/>
        </p:nvSpPr>
        <p:spPr bwMode="auto">
          <a:xfrm>
            <a:off x="457200" y="1860550"/>
            <a:ext cx="8382000"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cs typeface="Times New Roman" panose="02020603050405020304" pitchFamily="18" charset="0"/>
              </a:rPr>
              <a:t>Fluids do not carry shear waves.  This knowledge, combined with earthquake observations, is what lead to the discovery that the earth’s outer core is a liquid rather than a solid – “shear wave shadow”.</a:t>
            </a:r>
            <a:r>
              <a:rPr lang="en-US" altLang="es-CO">
                <a:latin typeface="Verdana" panose="020B0604030504040204" pitchFamily="34" charset="0"/>
              </a:rPr>
              <a:t> </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ext Box 2">
            <a:extLst>
              <a:ext uri="{FF2B5EF4-FFF2-40B4-BE49-F238E27FC236}">
                <a16:creationId xmlns:a16="http://schemas.microsoft.com/office/drawing/2014/main" id="{69C6FED8-1475-46D6-903E-2FDE2EBF992E}"/>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08227" name="Picture 4">
            <a:extLst>
              <a:ext uri="{FF2B5EF4-FFF2-40B4-BE49-F238E27FC236}">
                <a16:creationId xmlns:a16="http://schemas.microsoft.com/office/drawing/2014/main" id="{014FB73F-2F0A-4429-8BAD-2C0E95FC0B2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5588"/>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ext Box 2">
            <a:extLst>
              <a:ext uri="{FF2B5EF4-FFF2-40B4-BE49-F238E27FC236}">
                <a16:creationId xmlns:a16="http://schemas.microsoft.com/office/drawing/2014/main" id="{8BADD67C-3A80-4F21-8B0D-C8302B362851}"/>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10275" name="Picture 4">
            <a:extLst>
              <a:ext uri="{FF2B5EF4-FFF2-40B4-BE49-F238E27FC236}">
                <a16:creationId xmlns:a16="http://schemas.microsoft.com/office/drawing/2014/main" id="{008899E4-920D-412C-BFE1-FAF92D528E1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5588"/>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Text Box 2">
            <a:extLst>
              <a:ext uri="{FF2B5EF4-FFF2-40B4-BE49-F238E27FC236}">
                <a16:creationId xmlns:a16="http://schemas.microsoft.com/office/drawing/2014/main" id="{54CC1253-7E3A-43F8-A84C-D96D6B1E29B2}"/>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12323" name="Picture 4">
            <a:extLst>
              <a:ext uri="{FF2B5EF4-FFF2-40B4-BE49-F238E27FC236}">
                <a16:creationId xmlns:a16="http://schemas.microsoft.com/office/drawing/2014/main" id="{D17BA6A1-C730-40C0-9806-C761D1CCA38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5588"/>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ext Box 2">
            <a:extLst>
              <a:ext uri="{FF2B5EF4-FFF2-40B4-BE49-F238E27FC236}">
                <a16:creationId xmlns:a16="http://schemas.microsoft.com/office/drawing/2014/main" id="{F602C16B-709D-4B9F-B8D2-B09B716B9625}"/>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14371" name="Picture 4">
            <a:extLst>
              <a:ext uri="{FF2B5EF4-FFF2-40B4-BE49-F238E27FC236}">
                <a16:creationId xmlns:a16="http://schemas.microsoft.com/office/drawing/2014/main" id="{1593F6B5-EA02-4A54-A09E-2D3F93C4805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5588"/>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ext Box 2">
            <a:extLst>
              <a:ext uri="{FF2B5EF4-FFF2-40B4-BE49-F238E27FC236}">
                <a16:creationId xmlns:a16="http://schemas.microsoft.com/office/drawing/2014/main" id="{8E2B52C0-901D-445B-97B9-8BD17BB6FF40}"/>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16419" name="Picture 4">
            <a:extLst>
              <a:ext uri="{FF2B5EF4-FFF2-40B4-BE49-F238E27FC236}">
                <a16:creationId xmlns:a16="http://schemas.microsoft.com/office/drawing/2014/main" id="{25BAA9A9-13B4-4FBA-B76C-289816B981F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5588"/>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a:extLst>
              <a:ext uri="{FF2B5EF4-FFF2-40B4-BE49-F238E27FC236}">
                <a16:creationId xmlns:a16="http://schemas.microsoft.com/office/drawing/2014/main" id="{9ED77CAA-5571-4154-80FF-0F0490FBCBC5}"/>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18467" name="Picture 4">
            <a:extLst>
              <a:ext uri="{FF2B5EF4-FFF2-40B4-BE49-F238E27FC236}">
                <a16:creationId xmlns:a16="http://schemas.microsoft.com/office/drawing/2014/main" id="{1F9CD258-5B6A-40FD-B719-D59DBAD69DD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4000"/>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2">
            <a:extLst>
              <a:ext uri="{FF2B5EF4-FFF2-40B4-BE49-F238E27FC236}">
                <a16:creationId xmlns:a16="http://schemas.microsoft.com/office/drawing/2014/main" id="{50C8E513-7B89-4E28-B8F1-08A7597DE733}"/>
              </a:ext>
            </a:extLst>
          </p:cNvPr>
          <p:cNvSpPr txBox="1">
            <a:spLocks noChangeArrowheads="1"/>
          </p:cNvSpPr>
          <p:nvPr/>
        </p:nvSpPr>
        <p:spPr bwMode="auto">
          <a:xfrm>
            <a:off x="304800" y="304800"/>
            <a:ext cx="86582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More Data is Better Than Less</a:t>
            </a:r>
          </a:p>
        </p:txBody>
      </p:sp>
      <p:pic>
        <p:nvPicPr>
          <p:cNvPr id="320515" name="Picture 4">
            <a:extLst>
              <a:ext uri="{FF2B5EF4-FFF2-40B4-BE49-F238E27FC236}">
                <a16:creationId xmlns:a16="http://schemas.microsoft.com/office/drawing/2014/main" id="{82933D2F-3F7D-4A4B-A4FF-8BD7D38988C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525588"/>
            <a:ext cx="5954713"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2" name="Picture 3">
            <a:extLst>
              <a:ext uri="{FF2B5EF4-FFF2-40B4-BE49-F238E27FC236}">
                <a16:creationId xmlns:a16="http://schemas.microsoft.com/office/drawing/2014/main" id="{92A7874C-06F6-4CE2-B522-BED551238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3" y="4648200"/>
            <a:ext cx="5818187"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2563" name="Picture 4">
            <a:extLst>
              <a:ext uri="{FF2B5EF4-FFF2-40B4-BE49-F238E27FC236}">
                <a16:creationId xmlns:a16="http://schemas.microsoft.com/office/drawing/2014/main" id="{00925109-37A8-4D64-B2F6-87052784485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3850" y="381000"/>
            <a:ext cx="5954713"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20A417A-1996-4180-886D-F7739331BD7D}"/>
              </a:ext>
            </a:extLst>
          </p:cNvPr>
          <p:cNvSpPr>
            <a:spLocks noGrp="1" noChangeArrowheads="1"/>
          </p:cNvSpPr>
          <p:nvPr>
            <p:ph type="ctrTitle"/>
          </p:nvPr>
        </p:nvSpPr>
        <p:spPr>
          <a:xfrm>
            <a:off x="1295400" y="457200"/>
            <a:ext cx="7772400" cy="1143000"/>
          </a:xfrm>
        </p:spPr>
        <p:txBody>
          <a:bodyPr anchor="ctr"/>
          <a:lstStyle/>
          <a:p>
            <a:pPr algn="l" eaLnBrk="1" hangingPunct="1"/>
            <a:r>
              <a:rPr lang="en-US" altLang="es-CO" sz="4400">
                <a:latin typeface="Verdana" panose="020B0604030504040204" pitchFamily="34" charset="0"/>
                <a:cs typeface="Times New Roman" panose="02020603050405020304" pitchFamily="18" charset="0"/>
              </a:rPr>
              <a:t>p-wave velocity vs. s-wave velocity</a:t>
            </a:r>
            <a:r>
              <a:rPr lang="en-US" altLang="es-CO" sz="4400">
                <a:latin typeface="Verdana" panose="020B0604030504040204" pitchFamily="34" charset="0"/>
              </a:rPr>
              <a:t> </a:t>
            </a:r>
          </a:p>
        </p:txBody>
      </p:sp>
      <p:sp>
        <p:nvSpPr>
          <p:cNvPr id="34819" name="Rectangle 3">
            <a:extLst>
              <a:ext uri="{FF2B5EF4-FFF2-40B4-BE49-F238E27FC236}">
                <a16:creationId xmlns:a16="http://schemas.microsoft.com/office/drawing/2014/main" id="{24D43380-92BA-4AC7-BC13-DD283971048E}"/>
              </a:ext>
            </a:extLst>
          </p:cNvPr>
          <p:cNvSpPr>
            <a:spLocks noGrp="1" noChangeArrowheads="1"/>
          </p:cNvSpPr>
          <p:nvPr>
            <p:ph type="subTitle" idx="1"/>
          </p:nvPr>
        </p:nvSpPr>
        <p:spPr>
          <a:xfrm>
            <a:off x="1447800" y="2057400"/>
            <a:ext cx="6400800" cy="1143000"/>
          </a:xfrm>
        </p:spPr>
        <p:txBody>
          <a:bodyPr/>
          <a:lstStyle/>
          <a:p>
            <a:pPr algn="l" eaLnBrk="1" hangingPunct="1"/>
            <a:r>
              <a:rPr lang="en-US" altLang="es-CO" sz="3200">
                <a:latin typeface="Verdana" panose="020B0604030504040204" pitchFamily="34" charset="0"/>
                <a:cs typeface="Times New Roman" panose="02020603050405020304" pitchFamily="18" charset="0"/>
              </a:rPr>
              <a:t>p-wave velocity must always be greater than s-wave velocity.  Why?</a:t>
            </a:r>
            <a:r>
              <a:rPr lang="en-US" altLang="es-CO" sz="3200">
                <a:latin typeface="Verdana" panose="020B0604030504040204" pitchFamily="34" charset="0"/>
              </a:rPr>
              <a:t> </a:t>
            </a:r>
          </a:p>
        </p:txBody>
      </p:sp>
      <p:sp>
        <p:nvSpPr>
          <p:cNvPr id="34820" name="Rectangle 5">
            <a:extLst>
              <a:ext uri="{FF2B5EF4-FFF2-40B4-BE49-F238E27FC236}">
                <a16:creationId xmlns:a16="http://schemas.microsoft.com/office/drawing/2014/main" id="{BBF68C04-7B05-4CF9-82B3-7D84D3BC8DAF}"/>
              </a:ext>
            </a:extLst>
          </p:cNvPr>
          <p:cNvSpPr>
            <a:spLocks noChangeArrowheads="1"/>
          </p:cNvSpPr>
          <p:nvPr/>
        </p:nvSpPr>
        <p:spPr bwMode="auto">
          <a:xfrm>
            <a:off x="3952875" y="30241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34821" name="Object 4">
            <a:extLst>
              <a:ext uri="{FF2B5EF4-FFF2-40B4-BE49-F238E27FC236}">
                <a16:creationId xmlns:a16="http://schemas.microsoft.com/office/drawing/2014/main" id="{0734B881-4182-453A-AFD6-5E5E7529ACC7}"/>
              </a:ext>
            </a:extLst>
          </p:cNvPr>
          <p:cNvGraphicFramePr>
            <a:graphicFrameLocks noChangeAspect="1"/>
          </p:cNvGraphicFramePr>
          <p:nvPr/>
        </p:nvGraphicFramePr>
        <p:xfrm>
          <a:off x="3429000" y="3886200"/>
          <a:ext cx="2286000" cy="1495425"/>
        </p:xfrm>
        <a:graphic>
          <a:graphicData uri="http://schemas.openxmlformats.org/presentationml/2006/ole">
            <mc:AlternateContent xmlns:mc="http://schemas.openxmlformats.org/markup-compatibility/2006">
              <mc:Choice xmlns:v="urn:schemas-microsoft-com:vml" Requires="v">
                <p:oleObj spid="_x0000_s34823" r:id="rId4" imgW="1549400" imgH="1016000" progId="Equation.3">
                  <p:embed/>
                </p:oleObj>
              </mc:Choice>
              <mc:Fallback>
                <p:oleObj r:id="rId4" imgW="1549400" imgH="1016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886200"/>
                        <a:ext cx="22860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2" name="Rectangle 6">
            <a:extLst>
              <a:ext uri="{FF2B5EF4-FFF2-40B4-BE49-F238E27FC236}">
                <a16:creationId xmlns:a16="http://schemas.microsoft.com/office/drawing/2014/main" id="{6CCF958A-C0DB-4D31-BB50-B2FD1D6A9264}"/>
              </a:ext>
            </a:extLst>
          </p:cNvPr>
          <p:cNvSpPr>
            <a:spLocks noChangeArrowheads="1"/>
          </p:cNvSpPr>
          <p:nvPr/>
        </p:nvSpPr>
        <p:spPr bwMode="auto">
          <a:xfrm>
            <a:off x="990600" y="5670550"/>
            <a:ext cx="7239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cs typeface="Times New Roman" panose="02020603050405020304" pitchFamily="18" charset="0"/>
              </a:rPr>
              <a:t>K and </a:t>
            </a:r>
            <a:r>
              <a:rPr lang="en-US" altLang="es-CO" sz="2400">
                <a:latin typeface="Verdana" panose="020B0604030504040204" pitchFamily="34" charset="0"/>
                <a:cs typeface="Times New Roman" panose="02020603050405020304" pitchFamily="18" charset="0"/>
                <a:sym typeface="Symbol" panose="05050102010706020507" pitchFamily="18" charset="2"/>
              </a:rPr>
              <a:t></a:t>
            </a:r>
            <a:r>
              <a:rPr lang="en-US" altLang="es-CO" sz="2400">
                <a:latin typeface="Verdana" panose="020B0604030504040204" pitchFamily="34" charset="0"/>
                <a:cs typeface="Times New Roman" panose="02020603050405020304" pitchFamily="18" charset="0"/>
              </a:rPr>
              <a:t> are always positive numbers, so Vp is always greater than Vs.</a:t>
            </a:r>
            <a:r>
              <a:rPr lang="en-US" altLang="es-CO" sz="2400">
                <a:latin typeface="Verdana" panose="020B0604030504040204" pitchFamily="34" charset="0"/>
                <a:sym typeface="Symbol" panose="05050102010706020507" pitchFamily="18" charset="2"/>
              </a:rPr>
              <a:t> </a:t>
            </a:r>
            <a:endParaRPr lang="en-US" altLang="es-CO" sz="2400">
              <a:latin typeface="Verdana" panose="020B0604030504040204" pitchFamily="34" charset="0"/>
              <a:cs typeface="Times New Roman" panose="02020603050405020304" pitchFamily="18" charset="0"/>
              <a:sym typeface="Symbol" panose="05050102010706020507" pitchFamily="18"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152B713-6B41-413B-AE13-7D5838035BFF}"/>
              </a:ext>
            </a:extLst>
          </p:cNvPr>
          <p:cNvSpPr>
            <a:spLocks noGrp="1" noChangeArrowheads="1"/>
          </p:cNvSpPr>
          <p:nvPr>
            <p:ph type="ctrTitle"/>
          </p:nvPr>
        </p:nvSpPr>
        <p:spPr>
          <a:xfrm>
            <a:off x="685800" y="228600"/>
            <a:ext cx="7772400" cy="1143000"/>
          </a:xfrm>
        </p:spPr>
        <p:txBody>
          <a:bodyPr anchor="ctr"/>
          <a:lstStyle/>
          <a:p>
            <a:pPr eaLnBrk="1" hangingPunct="1"/>
            <a:r>
              <a:rPr lang="en-US" altLang="es-CO" sz="4400">
                <a:latin typeface="Verdana" panose="020B0604030504040204" pitchFamily="34" charset="0"/>
                <a:cs typeface="Times New Roman" panose="02020603050405020304" pitchFamily="18" charset="0"/>
              </a:rPr>
              <a:t>Velocity – density paradox</a:t>
            </a:r>
            <a:r>
              <a:rPr lang="en-US" altLang="es-CO" sz="4400">
                <a:latin typeface="Verdana" panose="020B0604030504040204" pitchFamily="34" charset="0"/>
              </a:rPr>
              <a:t> </a:t>
            </a:r>
          </a:p>
        </p:txBody>
      </p:sp>
      <p:sp>
        <p:nvSpPr>
          <p:cNvPr id="36867" name="Rectangle 3">
            <a:extLst>
              <a:ext uri="{FF2B5EF4-FFF2-40B4-BE49-F238E27FC236}">
                <a16:creationId xmlns:a16="http://schemas.microsoft.com/office/drawing/2014/main" id="{3E825C4C-9864-45A6-837E-547F8431A766}"/>
              </a:ext>
            </a:extLst>
          </p:cNvPr>
          <p:cNvSpPr>
            <a:spLocks noGrp="1" noChangeArrowheads="1"/>
          </p:cNvSpPr>
          <p:nvPr>
            <p:ph type="subTitle" idx="1"/>
          </p:nvPr>
        </p:nvSpPr>
        <p:spPr>
          <a:xfrm>
            <a:off x="685800" y="1752600"/>
            <a:ext cx="8153400" cy="2286000"/>
          </a:xfrm>
        </p:spPr>
        <p:txBody>
          <a:bodyPr/>
          <a:lstStyle/>
          <a:p>
            <a:pPr algn="l" eaLnBrk="1" hangingPunct="1"/>
            <a:r>
              <a:rPr lang="en-US" altLang="es-CO" sz="3200">
                <a:latin typeface="Verdana" panose="020B0604030504040204" pitchFamily="34" charset="0"/>
                <a:cs typeface="Times New Roman" panose="02020603050405020304" pitchFamily="18" charset="0"/>
              </a:rPr>
              <a:t>Q. We know that in practice, velocity tends to be directly proportional to density.  Yet density is in the denominator.  How is that possible?</a:t>
            </a:r>
            <a:endParaRPr lang="en-US" altLang="es-CO" sz="3200" i="1">
              <a:latin typeface="Verdana" panose="020B0604030504040204" pitchFamily="34" charset="0"/>
              <a:cs typeface="Times New Roman" panose="02020603050405020304" pitchFamily="18" charset="0"/>
            </a:endParaRPr>
          </a:p>
          <a:p>
            <a:pPr algn="l" eaLnBrk="1" hangingPunct="1"/>
            <a:r>
              <a:rPr lang="en-US" altLang="es-CO" sz="3200">
                <a:latin typeface="Verdana" panose="020B0604030504040204" pitchFamily="34" charset="0"/>
                <a:cs typeface="Times New Roman" panose="02020603050405020304" pitchFamily="18"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B51DFCD-D066-4861-B405-1011C618C3BC}"/>
              </a:ext>
            </a:extLst>
          </p:cNvPr>
          <p:cNvSpPr>
            <a:spLocks noGrp="1" noChangeArrowheads="1"/>
          </p:cNvSpPr>
          <p:nvPr>
            <p:ph type="ctrTitle"/>
          </p:nvPr>
        </p:nvSpPr>
        <p:spPr>
          <a:xfrm>
            <a:off x="685800" y="228600"/>
            <a:ext cx="7772400" cy="1143000"/>
          </a:xfrm>
        </p:spPr>
        <p:txBody>
          <a:bodyPr anchor="ctr"/>
          <a:lstStyle/>
          <a:p>
            <a:pPr eaLnBrk="1" hangingPunct="1"/>
            <a:r>
              <a:rPr lang="en-US" altLang="es-CO" sz="4400">
                <a:latin typeface="Verdana" panose="020B0604030504040204" pitchFamily="34" charset="0"/>
                <a:cs typeface="Times New Roman" panose="02020603050405020304" pitchFamily="18" charset="0"/>
              </a:rPr>
              <a:t>Velocity – density paradox</a:t>
            </a:r>
            <a:r>
              <a:rPr lang="en-US" altLang="es-CO" sz="4400">
                <a:latin typeface="Verdana" panose="020B0604030504040204" pitchFamily="34" charset="0"/>
              </a:rPr>
              <a:t> </a:t>
            </a:r>
          </a:p>
        </p:txBody>
      </p:sp>
      <p:sp>
        <p:nvSpPr>
          <p:cNvPr id="38915" name="Rectangle 3">
            <a:extLst>
              <a:ext uri="{FF2B5EF4-FFF2-40B4-BE49-F238E27FC236}">
                <a16:creationId xmlns:a16="http://schemas.microsoft.com/office/drawing/2014/main" id="{AE36C8F6-F774-497B-BA7C-8CD87B220A47}"/>
              </a:ext>
            </a:extLst>
          </p:cNvPr>
          <p:cNvSpPr>
            <a:spLocks noGrp="1" noChangeArrowheads="1"/>
          </p:cNvSpPr>
          <p:nvPr>
            <p:ph type="subTitle" idx="1"/>
          </p:nvPr>
        </p:nvSpPr>
        <p:spPr>
          <a:xfrm>
            <a:off x="685800" y="4495800"/>
            <a:ext cx="8153400" cy="1066800"/>
          </a:xfrm>
        </p:spPr>
        <p:txBody>
          <a:bodyPr/>
          <a:lstStyle/>
          <a:p>
            <a:pPr algn="l" eaLnBrk="1" hangingPunct="1"/>
            <a:r>
              <a:rPr lang="en-US" altLang="es-CO">
                <a:solidFill>
                  <a:srgbClr val="0000FF"/>
                </a:solidFill>
                <a:latin typeface="Verdana" panose="020B0604030504040204" pitchFamily="34" charset="0"/>
                <a:cs typeface="Times New Roman" panose="02020603050405020304" pitchFamily="18" charset="0"/>
              </a:rPr>
              <a:t>A. Elastic moduli tend to increase with density also, and at a faster rate.</a:t>
            </a:r>
            <a:r>
              <a:rPr lang="en-US" altLang="es-CO">
                <a:solidFill>
                  <a:srgbClr val="0000FF"/>
                </a:solidFill>
                <a:latin typeface="Verdana" panose="020B0604030504040204" pitchFamily="34" charset="0"/>
              </a:rPr>
              <a:t> </a:t>
            </a:r>
          </a:p>
        </p:txBody>
      </p:sp>
      <p:sp>
        <p:nvSpPr>
          <p:cNvPr id="38916" name="Rectangle 4">
            <a:extLst>
              <a:ext uri="{FF2B5EF4-FFF2-40B4-BE49-F238E27FC236}">
                <a16:creationId xmlns:a16="http://schemas.microsoft.com/office/drawing/2014/main" id="{A2F1A9AD-6079-40FE-B2A8-17470DC0FA30}"/>
              </a:ext>
            </a:extLst>
          </p:cNvPr>
          <p:cNvSpPr>
            <a:spLocks noChangeArrowheads="1"/>
          </p:cNvSpPr>
          <p:nvPr/>
        </p:nvSpPr>
        <p:spPr bwMode="auto">
          <a:xfrm>
            <a:off x="685800" y="1752600"/>
            <a:ext cx="8153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lang="en-US" altLang="es-CO">
                <a:latin typeface="Verdana" panose="020B0604030504040204" pitchFamily="34" charset="0"/>
                <a:cs typeface="Times New Roman" panose="02020603050405020304" pitchFamily="18" charset="0"/>
              </a:rPr>
              <a:t>Q. We know that in practice, velocity tends to be directly proportional to density.  Yet density is in the denominator.  How is that possible?</a:t>
            </a:r>
            <a:endParaRPr lang="en-US" altLang="es-CO" i="1">
              <a:latin typeface="Verdana" panose="020B0604030504040204" pitchFamily="34" charset="0"/>
              <a:cs typeface="Times New Roman" panose="02020603050405020304" pitchFamily="18" charset="0"/>
            </a:endParaRPr>
          </a:p>
          <a:p>
            <a:pPr eaLnBrk="1" hangingPunct="1">
              <a:buFontTx/>
              <a:buNone/>
            </a:pPr>
            <a:r>
              <a:rPr lang="en-US" altLang="es-CO">
                <a:latin typeface="Verdana" panose="020B0604030504040204" pitchFamily="34" charset="0"/>
                <a:cs typeface="Times New Roman" panose="02020603050405020304" pitchFamily="18" charset="0"/>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7FE6191-0A64-485E-89E2-1643800C3681}"/>
              </a:ext>
            </a:extLst>
          </p:cNvPr>
          <p:cNvSpPr>
            <a:spLocks noGrp="1" noChangeArrowheads="1"/>
          </p:cNvSpPr>
          <p:nvPr>
            <p:ph type="ctrTitle"/>
          </p:nvPr>
        </p:nvSpPr>
        <p:spPr>
          <a:xfrm>
            <a:off x="685800" y="228600"/>
            <a:ext cx="7772400" cy="1143000"/>
          </a:xfrm>
        </p:spPr>
        <p:txBody>
          <a:bodyPr anchor="ctr"/>
          <a:lstStyle/>
          <a:p>
            <a:pPr eaLnBrk="1" hangingPunct="1"/>
            <a:r>
              <a:rPr lang="en-US" altLang="es-CO" sz="4400">
                <a:latin typeface="Verdana" panose="020B0604030504040204" pitchFamily="34" charset="0"/>
                <a:cs typeface="Times New Roman" panose="02020603050405020304" pitchFamily="18" charset="0"/>
              </a:rPr>
              <a:t>Velocity – density paradox</a:t>
            </a:r>
            <a:r>
              <a:rPr lang="en-US" altLang="es-CO" sz="4400">
                <a:latin typeface="Verdana" panose="020B0604030504040204" pitchFamily="34" charset="0"/>
              </a:rPr>
              <a:t> </a:t>
            </a:r>
          </a:p>
        </p:txBody>
      </p:sp>
      <p:pic>
        <p:nvPicPr>
          <p:cNvPr id="40963" name="Picture 5">
            <a:extLst>
              <a:ext uri="{FF2B5EF4-FFF2-40B4-BE49-F238E27FC236}">
                <a16:creationId xmlns:a16="http://schemas.microsoft.com/office/drawing/2014/main" id="{34521BA5-2175-4F37-8EE6-A8F59D604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85950"/>
            <a:ext cx="408622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Rectangle 6">
            <a:extLst>
              <a:ext uri="{FF2B5EF4-FFF2-40B4-BE49-F238E27FC236}">
                <a16:creationId xmlns:a16="http://schemas.microsoft.com/office/drawing/2014/main" id="{84CF2BD1-D161-45F7-841D-B17F950BD5E4}"/>
              </a:ext>
            </a:extLst>
          </p:cNvPr>
          <p:cNvSpPr>
            <a:spLocks noChangeArrowheads="1"/>
          </p:cNvSpPr>
          <p:nvPr/>
        </p:nvSpPr>
        <p:spPr bwMode="auto">
          <a:xfrm>
            <a:off x="5105400" y="1487488"/>
            <a:ext cx="3505200"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b="1" i="1">
                <a:latin typeface="Verdana" panose="020B0604030504040204" pitchFamily="34" charset="0"/>
                <a:cs typeface="Times New Roman" panose="02020603050405020304" pitchFamily="18" charset="0"/>
              </a:rPr>
              <a:t>Note: Elastic moduli are important parameters for understanding rock properties and how they will behave under various conditions.  They help engineers assess suitability for founding dams, bridges, and other critical structures such as hospitals and schools.</a:t>
            </a:r>
          </a:p>
          <a:p>
            <a:pPr>
              <a:spcBef>
                <a:spcPct val="0"/>
              </a:spcBef>
              <a:buFontTx/>
              <a:buNone/>
            </a:pPr>
            <a:r>
              <a:rPr lang="en-US" altLang="es-CO" sz="1800" b="1" i="1">
                <a:latin typeface="Verdana" panose="020B0604030504040204" pitchFamily="34" charset="0"/>
                <a:cs typeface="Times New Roman" panose="02020603050405020304" pitchFamily="18" charset="0"/>
              </a:rPr>
              <a:t> </a:t>
            </a:r>
          </a:p>
          <a:p>
            <a:pPr>
              <a:spcBef>
                <a:spcPct val="0"/>
              </a:spcBef>
              <a:buFontTx/>
              <a:buNone/>
            </a:pPr>
            <a:r>
              <a:rPr lang="en-US" altLang="es-CO" sz="1800" b="1" i="1">
                <a:latin typeface="Verdana" panose="020B0604030504040204" pitchFamily="34" charset="0"/>
                <a:cs typeface="Times New Roman" panose="02020603050405020304" pitchFamily="18" charset="0"/>
              </a:rPr>
              <a:t>Measuring p- and s-wave velocities can help determine these properties indirectly and non-destructively.</a:t>
            </a:r>
            <a:r>
              <a:rPr lang="en-US" altLang="es-CO" sz="1800">
                <a:latin typeface="Verdana" panose="020B0604030504040204" pitchFamily="34" charset="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140C0EC2-7D83-467F-B31C-DB39BF49FC0F}"/>
              </a:ext>
            </a:extLst>
          </p:cNvPr>
          <p:cNvSpPr>
            <a:spLocks noGrp="1" noChangeArrowheads="1"/>
          </p:cNvSpPr>
          <p:nvPr>
            <p:ph type="title" idx="4294967295"/>
          </p:nvPr>
        </p:nvSpPr>
        <p:spPr/>
        <p:txBody>
          <a:bodyPr/>
          <a:lstStyle/>
          <a:p>
            <a:pPr eaLnBrk="1" hangingPunct="1"/>
            <a:r>
              <a:rPr lang="en-US" altLang="es-CO">
                <a:latin typeface="Verdana" panose="020B0604030504040204" pitchFamily="34" charset="0"/>
              </a:rPr>
              <a:t>Geometrics, Inc.</a:t>
            </a:r>
            <a:br>
              <a:rPr lang="en-US" altLang="es-CO">
                <a:latin typeface="Verdana" panose="020B0604030504040204" pitchFamily="34" charset="0"/>
              </a:rPr>
            </a:br>
            <a:endParaRPr lang="en-US" altLang="es-CO">
              <a:latin typeface="Verdana" panose="020B0604030504040204" pitchFamily="34" charset="0"/>
            </a:endParaRPr>
          </a:p>
        </p:txBody>
      </p:sp>
      <p:sp>
        <p:nvSpPr>
          <p:cNvPr id="6147" name="Text Box 5">
            <a:extLst>
              <a:ext uri="{FF2B5EF4-FFF2-40B4-BE49-F238E27FC236}">
                <a16:creationId xmlns:a16="http://schemas.microsoft.com/office/drawing/2014/main" id="{343BE4C9-437A-40C6-88A1-8F1CA3336CC5}"/>
              </a:ext>
            </a:extLst>
          </p:cNvPr>
          <p:cNvSpPr txBox="1">
            <a:spLocks noChangeArrowheads="1"/>
          </p:cNvSpPr>
          <p:nvPr/>
        </p:nvSpPr>
        <p:spPr bwMode="auto">
          <a:xfrm>
            <a:off x="838200" y="1676400"/>
            <a:ext cx="7391400"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s-CO">
                <a:latin typeface="Verdana" panose="020B0604030504040204" pitchFamily="34" charset="0"/>
              </a:rPr>
              <a:t>  Owned by Oyo Corporation, Japan</a:t>
            </a:r>
          </a:p>
          <a:p>
            <a:pPr eaLnBrk="1" hangingPunct="1">
              <a:spcBef>
                <a:spcPct val="0"/>
              </a:spcBef>
            </a:pPr>
            <a:r>
              <a:rPr lang="en-US" altLang="es-CO">
                <a:latin typeface="Verdana" panose="020B0604030504040204" pitchFamily="34" charset="0"/>
              </a:rPr>
              <a:t>  In business since 1969</a:t>
            </a:r>
          </a:p>
          <a:p>
            <a:pPr eaLnBrk="1" hangingPunct="1">
              <a:spcBef>
                <a:spcPct val="0"/>
              </a:spcBef>
            </a:pPr>
            <a:r>
              <a:rPr lang="en-US" altLang="es-CO">
                <a:latin typeface="Verdana" panose="020B0604030504040204" pitchFamily="34" charset="0"/>
              </a:rPr>
              <a:t>  Seismographs, magnetometers,         EM systems</a:t>
            </a:r>
          </a:p>
          <a:p>
            <a:pPr eaLnBrk="1" hangingPunct="1">
              <a:spcBef>
                <a:spcPct val="0"/>
              </a:spcBef>
            </a:pPr>
            <a:r>
              <a:rPr lang="en-US" altLang="es-CO">
                <a:latin typeface="Verdana" panose="020B0604030504040204" pitchFamily="34" charset="0"/>
              </a:rPr>
              <a:t>  Land, airborne, and marine</a:t>
            </a:r>
          </a:p>
          <a:p>
            <a:pPr eaLnBrk="1" hangingPunct="1">
              <a:spcBef>
                <a:spcPct val="0"/>
              </a:spcBef>
            </a:pPr>
            <a:r>
              <a:rPr lang="en-US" altLang="es-CO">
                <a:latin typeface="Verdana" panose="020B0604030504040204" pitchFamily="34" charset="0"/>
              </a:rPr>
              <a:t>  80 employees</a:t>
            </a:r>
          </a:p>
        </p:txBody>
      </p:sp>
      <p:pic>
        <p:nvPicPr>
          <p:cNvPr id="5128" name="Picture 8">
            <a:extLst>
              <a:ext uri="{FF2B5EF4-FFF2-40B4-BE49-F238E27FC236}">
                <a16:creationId xmlns:a16="http://schemas.microsoft.com/office/drawing/2014/main" id="{E93A2E11-3274-4104-9AC8-6223A26B6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33400"/>
            <a:ext cx="8142288"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 calcmode="lin" valueType="num">
                                      <p:cBhvr>
                                        <p:cTn id="7" dur="500" fill="hold"/>
                                        <p:tgtEl>
                                          <p:spTgt spid="5128"/>
                                        </p:tgtEl>
                                        <p:attrNameLst>
                                          <p:attrName>ppt_w</p:attrName>
                                        </p:attrNameLst>
                                      </p:cBhvr>
                                      <p:tavLst>
                                        <p:tav tm="0">
                                          <p:val>
                                            <p:fltVal val="0"/>
                                          </p:val>
                                        </p:tav>
                                        <p:tav tm="100000">
                                          <p:val>
                                            <p:strVal val="#ppt_w"/>
                                          </p:val>
                                        </p:tav>
                                      </p:tavLst>
                                    </p:anim>
                                    <p:anim calcmode="lin" valueType="num">
                                      <p:cBhvr>
                                        <p:cTn id="8" dur="500" fill="hold"/>
                                        <p:tgtEl>
                                          <p:spTgt spid="51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F0FAA4A5-1218-492F-B277-C4FF40931BEB}"/>
              </a:ext>
            </a:extLst>
          </p:cNvPr>
          <p:cNvSpPr>
            <a:spLocks noGrp="1" noChangeArrowheads="1"/>
          </p:cNvSpPr>
          <p:nvPr>
            <p:ph type="ctrTitle"/>
          </p:nvPr>
        </p:nvSpPr>
        <p:spPr>
          <a:xfrm>
            <a:off x="838200" y="304800"/>
            <a:ext cx="7772400" cy="2362200"/>
          </a:xfrm>
          <a:noFill/>
        </p:spPr>
        <p:txBody>
          <a:bodyPr anchor="ctr"/>
          <a:lstStyle/>
          <a:p>
            <a:pPr algn="l" eaLnBrk="1" hangingPunct="1"/>
            <a:r>
              <a:rPr lang="en-US" altLang="es-CO" sz="4400">
                <a:latin typeface="Verdana" panose="020B0604030504040204" pitchFamily="34" charset="0"/>
              </a:rPr>
              <a:t>Q. How do we use seismic waves to understand the subsurface?</a:t>
            </a:r>
            <a:endParaRPr lang="en-US" altLang="es-CO" sz="3200">
              <a:latin typeface="Verdana" panose="020B060403050404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7E2F50F-9DA6-4F2A-883F-4C02371C92D0}"/>
              </a:ext>
            </a:extLst>
          </p:cNvPr>
          <p:cNvSpPr>
            <a:spLocks noGrp="1" noChangeArrowheads="1"/>
          </p:cNvSpPr>
          <p:nvPr>
            <p:ph type="ctrTitle"/>
          </p:nvPr>
        </p:nvSpPr>
        <p:spPr>
          <a:xfrm>
            <a:off x="838200" y="304800"/>
            <a:ext cx="7772400" cy="2362200"/>
          </a:xfrm>
          <a:noFill/>
        </p:spPr>
        <p:txBody>
          <a:bodyPr anchor="ctr"/>
          <a:lstStyle/>
          <a:p>
            <a:pPr algn="l" eaLnBrk="1" hangingPunct="1"/>
            <a:r>
              <a:rPr lang="en-US" altLang="es-CO" sz="4400">
                <a:latin typeface="Verdana" panose="020B0604030504040204" pitchFamily="34" charset="0"/>
              </a:rPr>
              <a:t>Q. How do we use seismic waves to understand the subsurface?</a:t>
            </a:r>
          </a:p>
        </p:txBody>
      </p:sp>
      <p:sp>
        <p:nvSpPr>
          <p:cNvPr id="45059" name="Text Box 3">
            <a:extLst>
              <a:ext uri="{FF2B5EF4-FFF2-40B4-BE49-F238E27FC236}">
                <a16:creationId xmlns:a16="http://schemas.microsoft.com/office/drawing/2014/main" id="{3A61F0AE-1349-467C-9122-85C9B8C33700}"/>
              </a:ext>
            </a:extLst>
          </p:cNvPr>
          <p:cNvSpPr txBox="1">
            <a:spLocks noChangeArrowheads="1"/>
          </p:cNvSpPr>
          <p:nvPr/>
        </p:nvSpPr>
        <p:spPr bwMode="auto">
          <a:xfrm>
            <a:off x="942975" y="3167063"/>
            <a:ext cx="72104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Tx/>
              <a:buAutoNum type="alphaUcPeriod"/>
            </a:pPr>
            <a:r>
              <a:rPr lang="en-US" altLang="es-CO" sz="3200">
                <a:solidFill>
                  <a:srgbClr val="0000FF"/>
                </a:solidFill>
                <a:latin typeface="Verdana" panose="020B0604030504040204" pitchFamily="34" charset="0"/>
                <a:cs typeface="Times New Roman" panose="02020603050405020304" pitchFamily="18" charset="0"/>
              </a:rPr>
              <a:t> Must first understand wave</a:t>
            </a:r>
          </a:p>
          <a:p>
            <a:pPr eaLnBrk="1" hangingPunct="1"/>
            <a:r>
              <a:rPr lang="en-US" altLang="es-CO" sz="3200">
                <a:solidFill>
                  <a:srgbClr val="0000FF"/>
                </a:solidFill>
                <a:latin typeface="Verdana" panose="020B0604030504040204" pitchFamily="34" charset="0"/>
                <a:cs typeface="Times New Roman" panose="02020603050405020304" pitchFamily="18" charset="0"/>
              </a:rPr>
              <a:t>behavior in layered media.</a:t>
            </a:r>
            <a:r>
              <a:rPr lang="en-US" altLang="es-CO" sz="3200">
                <a:solidFill>
                  <a:srgbClr val="0000FF"/>
                </a:solidFill>
                <a:latin typeface="Verdana" panose="020B0604030504040204" pitchFamily="34" charset="0"/>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a:extLst>
              <a:ext uri="{FF2B5EF4-FFF2-40B4-BE49-F238E27FC236}">
                <a16:creationId xmlns:a16="http://schemas.microsoft.com/office/drawing/2014/main" id="{1CA69A21-D990-49F5-B544-5513066DA864}"/>
              </a:ext>
            </a:extLst>
          </p:cNvPr>
          <p:cNvSpPr>
            <a:spLocks noGrp="1" noChangeArrowheads="1"/>
          </p:cNvSpPr>
          <p:nvPr>
            <p:ph type="title"/>
          </p:nvPr>
        </p:nvSpPr>
        <p:spPr>
          <a:xfrm>
            <a:off x="685800" y="533400"/>
            <a:ext cx="8305800" cy="1752600"/>
          </a:xfrm>
          <a:noFill/>
        </p:spPr>
        <p:txBody>
          <a:bodyPr/>
          <a:lstStyle/>
          <a:p>
            <a:pPr algn="l" eaLnBrk="1" hangingPunct="1"/>
            <a:r>
              <a:rPr lang="en-US" altLang="es-CO">
                <a:latin typeface="Verdana" panose="020B0604030504040204" pitchFamily="34" charset="0"/>
              </a:rPr>
              <a:t>Q. </a:t>
            </a:r>
            <a:r>
              <a:rPr lang="en-US" altLang="es-CO">
                <a:latin typeface="Verdana" panose="020B0604030504040204" pitchFamily="34" charset="0"/>
                <a:cs typeface="Times New Roman" panose="02020603050405020304" pitchFamily="18" charset="0"/>
              </a:rPr>
              <a:t>What happens when a seismic wave encounters a velocity discontinuity?</a:t>
            </a:r>
            <a:r>
              <a:rPr lang="en-US" altLang="es-CO">
                <a:latin typeface="Verdana" panose="020B0604030504040204" pitchFamily="34" charset="0"/>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AA9772D-D2DB-4226-A676-A637C2855731}"/>
              </a:ext>
            </a:extLst>
          </p:cNvPr>
          <p:cNvSpPr>
            <a:spLocks noGrp="1" noChangeArrowheads="1"/>
          </p:cNvSpPr>
          <p:nvPr>
            <p:ph type="title"/>
          </p:nvPr>
        </p:nvSpPr>
        <p:spPr>
          <a:xfrm>
            <a:off x="685800" y="533400"/>
            <a:ext cx="8305800" cy="1752600"/>
          </a:xfrm>
        </p:spPr>
        <p:txBody>
          <a:bodyPr/>
          <a:lstStyle/>
          <a:p>
            <a:pPr algn="l" eaLnBrk="1" hangingPunct="1"/>
            <a:r>
              <a:rPr lang="en-US" altLang="es-CO">
                <a:latin typeface="Verdana" panose="020B0604030504040204" pitchFamily="34" charset="0"/>
              </a:rPr>
              <a:t>Q. </a:t>
            </a:r>
            <a:r>
              <a:rPr lang="en-US" altLang="es-CO">
                <a:latin typeface="Verdana" panose="020B0604030504040204" pitchFamily="34" charset="0"/>
                <a:cs typeface="Times New Roman" panose="02020603050405020304" pitchFamily="18" charset="0"/>
              </a:rPr>
              <a:t>What happens when a seismic wave encounters a velocity discontinuity?</a:t>
            </a:r>
            <a:r>
              <a:rPr lang="en-US" altLang="es-CO">
                <a:latin typeface="Verdana" panose="020B0604030504040204" pitchFamily="34" charset="0"/>
              </a:rPr>
              <a:t> </a:t>
            </a:r>
          </a:p>
        </p:txBody>
      </p:sp>
      <p:sp>
        <p:nvSpPr>
          <p:cNvPr id="49155" name="Text Box 3">
            <a:extLst>
              <a:ext uri="{FF2B5EF4-FFF2-40B4-BE49-F238E27FC236}">
                <a16:creationId xmlns:a16="http://schemas.microsoft.com/office/drawing/2014/main" id="{F6241FD5-1ED5-4525-B693-FB94612E547E}"/>
              </a:ext>
            </a:extLst>
          </p:cNvPr>
          <p:cNvSpPr txBox="1">
            <a:spLocks noChangeArrowheads="1"/>
          </p:cNvSpPr>
          <p:nvPr/>
        </p:nvSpPr>
        <p:spPr bwMode="auto">
          <a:xfrm>
            <a:off x="762000" y="3429000"/>
            <a:ext cx="6705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solidFill>
                  <a:srgbClr val="0000FF"/>
                </a:solidFill>
                <a:latin typeface="Verdana" panose="020B0604030504040204" pitchFamily="34" charset="0"/>
              </a:rPr>
              <a:t>A. </a:t>
            </a:r>
            <a:r>
              <a:rPr lang="en-US" altLang="es-CO">
                <a:solidFill>
                  <a:srgbClr val="0000FF"/>
                </a:solidFill>
                <a:latin typeface="Verdana" panose="020B0604030504040204" pitchFamily="34" charset="0"/>
                <a:cs typeface="Times New Roman" panose="02020603050405020304" pitchFamily="18" charset="0"/>
              </a:rPr>
              <a:t>Some of the energy is reflected, some is refracted.</a:t>
            </a:r>
            <a:r>
              <a:rPr lang="en-US" altLang="es-CO">
                <a:solidFill>
                  <a:srgbClr val="0000FF"/>
                </a:solidFill>
                <a:latin typeface="Verdana" panose="020B0604030504040204" pitchFamily="34" charset="0"/>
              </a:rPr>
              <a:t> </a:t>
            </a:r>
          </a:p>
        </p:txBody>
      </p:sp>
      <p:sp>
        <p:nvSpPr>
          <p:cNvPr id="49156" name="Text Box 5">
            <a:extLst>
              <a:ext uri="{FF2B5EF4-FFF2-40B4-BE49-F238E27FC236}">
                <a16:creationId xmlns:a16="http://schemas.microsoft.com/office/drawing/2014/main" id="{C016309C-4D9B-4D1D-9C64-4E2A755D0F30}"/>
              </a:ext>
            </a:extLst>
          </p:cNvPr>
          <p:cNvSpPr txBox="1">
            <a:spLocks noChangeArrowheads="1"/>
          </p:cNvSpPr>
          <p:nvPr/>
        </p:nvSpPr>
        <p:spPr bwMode="auto">
          <a:xfrm>
            <a:off x="685800" y="5257800"/>
            <a:ext cx="7723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b="1" u="sng">
                <a:solidFill>
                  <a:srgbClr val="FF0000"/>
                </a:solidFill>
                <a:latin typeface="Verdana" panose="020B0604030504040204" pitchFamily="34" charset="0"/>
              </a:rPr>
              <a:t>We are only interested in refracted energy!!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C134ACB-5E02-4845-9795-5221F1BF1846}"/>
              </a:ext>
            </a:extLst>
          </p:cNvPr>
          <p:cNvSpPr>
            <a:spLocks noGrp="1" noChangeArrowheads="1"/>
          </p:cNvSpPr>
          <p:nvPr>
            <p:ph type="title"/>
          </p:nvPr>
        </p:nvSpPr>
        <p:spPr>
          <a:xfrm>
            <a:off x="685800" y="533400"/>
            <a:ext cx="8305800" cy="1752600"/>
          </a:xfrm>
        </p:spPr>
        <p:txBody>
          <a:bodyPr/>
          <a:lstStyle/>
          <a:p>
            <a:pPr algn="l" eaLnBrk="1" hangingPunct="1"/>
            <a:r>
              <a:rPr lang="en-US" altLang="es-CO">
                <a:latin typeface="Verdana" panose="020B0604030504040204" pitchFamily="34" charset="0"/>
              </a:rPr>
              <a:t>Q. </a:t>
            </a:r>
            <a:r>
              <a:rPr lang="en-US" altLang="es-CO">
                <a:latin typeface="Verdana" panose="020B0604030504040204" pitchFamily="34" charset="0"/>
                <a:cs typeface="Times New Roman" panose="02020603050405020304" pitchFamily="18" charset="0"/>
              </a:rPr>
              <a:t>What happens when a seismic wave encounters a velocity discontinuity?</a:t>
            </a:r>
            <a:r>
              <a:rPr lang="en-US" altLang="es-CO">
                <a:latin typeface="Verdana" panose="020B0604030504040204" pitchFamily="34" charset="0"/>
              </a:rPr>
              <a:t> </a:t>
            </a:r>
          </a:p>
        </p:txBody>
      </p:sp>
      <p:pic>
        <p:nvPicPr>
          <p:cNvPr id="51203" name="Picture 4">
            <a:extLst>
              <a:ext uri="{FF2B5EF4-FFF2-40B4-BE49-F238E27FC236}">
                <a16:creationId xmlns:a16="http://schemas.microsoft.com/office/drawing/2014/main" id="{5550E25A-1078-4D10-A8A8-2A51E9DCB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389188"/>
            <a:ext cx="6248400" cy="424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4B5EF9B8-AA7A-497A-B91D-879D5EA6C861}"/>
              </a:ext>
            </a:extLst>
          </p:cNvPr>
          <p:cNvSpPr>
            <a:spLocks noGrp="1" noChangeArrowheads="1"/>
          </p:cNvSpPr>
          <p:nvPr>
            <p:ph type="subTitle" idx="1"/>
          </p:nvPr>
        </p:nvSpPr>
        <p:spPr>
          <a:xfrm>
            <a:off x="1295400" y="381000"/>
            <a:ext cx="6400800" cy="838200"/>
          </a:xfrm>
        </p:spPr>
        <p:txBody>
          <a:bodyPr/>
          <a:lstStyle/>
          <a:p>
            <a:pPr eaLnBrk="1" hangingPunct="1"/>
            <a:r>
              <a:rPr lang="en-US" altLang="es-CO" sz="4400">
                <a:latin typeface="Verdana" panose="020B0604030504040204" pitchFamily="34" charset="0"/>
              </a:rPr>
              <a:t>Five important concepts</a:t>
            </a:r>
          </a:p>
        </p:txBody>
      </p:sp>
      <p:sp>
        <p:nvSpPr>
          <p:cNvPr id="53251" name="Text Box 4">
            <a:extLst>
              <a:ext uri="{FF2B5EF4-FFF2-40B4-BE49-F238E27FC236}">
                <a16:creationId xmlns:a16="http://schemas.microsoft.com/office/drawing/2014/main" id="{207D33B3-D7C0-4528-9E13-8326AA38B453}"/>
              </a:ext>
            </a:extLst>
          </p:cNvPr>
          <p:cNvSpPr txBox="1">
            <a:spLocks noChangeArrowheads="1"/>
          </p:cNvSpPr>
          <p:nvPr/>
        </p:nvSpPr>
        <p:spPr bwMode="auto">
          <a:xfrm>
            <a:off x="2286000" y="2427288"/>
            <a:ext cx="4648200" cy="252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s-CO">
                <a:latin typeface="Verdana" panose="020B0604030504040204" pitchFamily="34" charset="0"/>
              </a:rPr>
              <a:t>   Seismic Wavefront</a:t>
            </a:r>
          </a:p>
          <a:p>
            <a:pPr eaLnBrk="1" hangingPunct="1">
              <a:spcBef>
                <a:spcPct val="0"/>
              </a:spcBef>
            </a:pPr>
            <a:r>
              <a:rPr lang="en-US" altLang="es-CO">
                <a:latin typeface="Verdana" panose="020B0604030504040204" pitchFamily="34" charset="0"/>
              </a:rPr>
              <a:t>   Ray</a:t>
            </a:r>
          </a:p>
          <a:p>
            <a:pPr eaLnBrk="1" hangingPunct="1">
              <a:spcBef>
                <a:spcPct val="0"/>
              </a:spcBef>
            </a:pPr>
            <a:r>
              <a:rPr lang="en-US" altLang="es-CO">
                <a:latin typeface="Verdana" panose="020B0604030504040204" pitchFamily="34" charset="0"/>
              </a:rPr>
              <a:t>   Huygen’s Principle</a:t>
            </a:r>
          </a:p>
          <a:p>
            <a:pPr eaLnBrk="1" hangingPunct="1">
              <a:spcBef>
                <a:spcPct val="0"/>
              </a:spcBef>
            </a:pPr>
            <a:r>
              <a:rPr lang="en-US" altLang="es-CO">
                <a:latin typeface="Verdana" panose="020B0604030504040204" pitchFamily="34" charset="0"/>
              </a:rPr>
              <a:t>   Snell’s Law</a:t>
            </a:r>
          </a:p>
          <a:p>
            <a:pPr eaLnBrk="1" hangingPunct="1">
              <a:spcBef>
                <a:spcPct val="0"/>
              </a:spcBef>
            </a:pPr>
            <a:r>
              <a:rPr lang="en-US" altLang="es-CO">
                <a:latin typeface="Verdana" panose="020B0604030504040204" pitchFamily="34" charset="0"/>
              </a:rPr>
              <a:t>   Reciprocity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1">
            <a:extLst>
              <a:ext uri="{FF2B5EF4-FFF2-40B4-BE49-F238E27FC236}">
                <a16:creationId xmlns:a16="http://schemas.microsoft.com/office/drawing/2014/main" id="{A8A33E8A-169D-43BC-8AA5-079CD0CD716E}"/>
              </a:ext>
            </a:extLst>
          </p:cNvPr>
          <p:cNvSpPr>
            <a:spLocks noChangeArrowheads="1"/>
          </p:cNvSpPr>
          <p:nvPr/>
        </p:nvSpPr>
        <p:spPr bwMode="auto">
          <a:xfrm>
            <a:off x="990600" y="457200"/>
            <a:ext cx="609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solidFill>
                  <a:schemeClr val="tx2"/>
                </a:solidFill>
                <a:latin typeface="Verdana" panose="020B0604030504040204" pitchFamily="34" charset="0"/>
              </a:rPr>
              <a:t>Q. What is a seismic wavefront?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6D902D11-3AD3-4D2B-931D-5A17D13D15B4}"/>
              </a:ext>
            </a:extLst>
          </p:cNvPr>
          <p:cNvSpPr>
            <a:spLocks noGrp="1" noChangeArrowheads="1"/>
          </p:cNvSpPr>
          <p:nvPr>
            <p:ph type="ctrTitle"/>
          </p:nvPr>
        </p:nvSpPr>
        <p:spPr>
          <a:xfrm>
            <a:off x="990600" y="457200"/>
            <a:ext cx="6096000" cy="1143000"/>
          </a:xfrm>
        </p:spPr>
        <p:txBody>
          <a:bodyPr anchor="ctr"/>
          <a:lstStyle/>
          <a:p>
            <a:pPr algn="l" eaLnBrk="1" hangingPunct="1"/>
            <a:r>
              <a:rPr lang="en-US" altLang="es-CO" sz="4400">
                <a:latin typeface="Verdana" panose="020B0604030504040204" pitchFamily="34" charset="0"/>
              </a:rPr>
              <a:t>Q. What is a seismic wavefront?</a:t>
            </a:r>
          </a:p>
        </p:txBody>
      </p:sp>
      <p:sp>
        <p:nvSpPr>
          <p:cNvPr id="57347" name="Rectangle 3">
            <a:extLst>
              <a:ext uri="{FF2B5EF4-FFF2-40B4-BE49-F238E27FC236}">
                <a16:creationId xmlns:a16="http://schemas.microsoft.com/office/drawing/2014/main" id="{0E6908BE-7CE7-4213-9F0E-DE9E4E0E05CC}"/>
              </a:ext>
            </a:extLst>
          </p:cNvPr>
          <p:cNvSpPr>
            <a:spLocks noGrp="1" noChangeArrowheads="1"/>
          </p:cNvSpPr>
          <p:nvPr>
            <p:ph type="subTitle" idx="1"/>
          </p:nvPr>
        </p:nvSpPr>
        <p:spPr>
          <a:xfrm>
            <a:off x="1066800" y="2133600"/>
            <a:ext cx="7696200" cy="3124200"/>
          </a:xfrm>
        </p:spPr>
        <p:txBody>
          <a:bodyPr/>
          <a:lstStyle/>
          <a:p>
            <a:pPr algn="l" eaLnBrk="1" hangingPunct="1"/>
            <a:r>
              <a:rPr lang="en-US" altLang="es-CO" sz="3200">
                <a:solidFill>
                  <a:srgbClr val="0000FF"/>
                </a:solidFill>
                <a:latin typeface="Verdana" panose="020B0604030504040204" pitchFamily="34" charset="0"/>
              </a:rPr>
              <a:t>A.  Surface of constant phase, like ripples on a pond, but in three dimensions.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a:extLst>
              <a:ext uri="{FF2B5EF4-FFF2-40B4-BE49-F238E27FC236}">
                <a16:creationId xmlns:a16="http://schemas.microsoft.com/office/drawing/2014/main" id="{9EF7C39D-D765-453C-8405-CCFC976B77BB}"/>
              </a:ext>
            </a:extLst>
          </p:cNvPr>
          <p:cNvSpPr>
            <a:spLocks noGrp="1" noChangeArrowheads="1"/>
          </p:cNvSpPr>
          <p:nvPr>
            <p:ph type="ctrTitle"/>
          </p:nvPr>
        </p:nvSpPr>
        <p:spPr>
          <a:xfrm>
            <a:off x="990600" y="457200"/>
            <a:ext cx="6096000" cy="1143000"/>
          </a:xfrm>
        </p:spPr>
        <p:txBody>
          <a:bodyPr anchor="ctr"/>
          <a:lstStyle/>
          <a:p>
            <a:pPr algn="l" eaLnBrk="1" hangingPunct="1"/>
            <a:r>
              <a:rPr lang="en-US" altLang="es-CO" sz="4400">
                <a:latin typeface="Verdana" panose="020B0604030504040204" pitchFamily="34" charset="0"/>
              </a:rPr>
              <a:t>Q. What is a seismic wavefront?</a:t>
            </a:r>
          </a:p>
        </p:txBody>
      </p:sp>
      <p:pic>
        <p:nvPicPr>
          <p:cNvPr id="59395" name="Picture 1028">
            <a:extLst>
              <a:ext uri="{FF2B5EF4-FFF2-40B4-BE49-F238E27FC236}">
                <a16:creationId xmlns:a16="http://schemas.microsoft.com/office/drawing/2014/main" id="{E5D86BD3-7EFD-474E-B35A-38904EDCD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6324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4">
            <a:extLst>
              <a:ext uri="{FF2B5EF4-FFF2-40B4-BE49-F238E27FC236}">
                <a16:creationId xmlns:a16="http://schemas.microsoft.com/office/drawing/2014/main" id="{B86FD9BD-97AF-4E56-8E18-323DCE7D175E}"/>
              </a:ext>
            </a:extLst>
          </p:cNvPr>
          <p:cNvSpPr txBox="1">
            <a:spLocks noChangeArrowheads="1"/>
          </p:cNvSpPr>
          <p:nvPr/>
        </p:nvSpPr>
        <p:spPr bwMode="auto">
          <a:xfrm>
            <a:off x="914400" y="1266825"/>
            <a:ext cx="73310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The speed at which a wavefront travels is the </a:t>
            </a:r>
            <a:r>
              <a:rPr lang="en-US" altLang="es-CO" u="sng">
                <a:latin typeface="Verdana" panose="020B0604030504040204" pitchFamily="34" charset="0"/>
              </a:rPr>
              <a:t>seismic velocity</a:t>
            </a:r>
            <a:r>
              <a:rPr lang="en-US" altLang="es-CO">
                <a:latin typeface="Verdana" panose="020B0604030504040204" pitchFamily="34" charset="0"/>
              </a:rPr>
              <a:t> of the material, and depends on the material’s elastic properties.  In a homogenious medium, a wavefront is spherical, and its shape is distorted by changes in the seismic velocity.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7EFE9FE-F991-4CCA-9FF8-41FC4E4580DF}"/>
              </a:ext>
            </a:extLst>
          </p:cNvPr>
          <p:cNvSpPr>
            <a:spLocks noGrp="1" noChangeArrowheads="1"/>
          </p:cNvSpPr>
          <p:nvPr>
            <p:ph type="title"/>
          </p:nvPr>
        </p:nvSpPr>
        <p:spPr/>
        <p:txBody>
          <a:bodyPr/>
          <a:lstStyle/>
          <a:p>
            <a:pPr eaLnBrk="1" hangingPunct="1"/>
            <a:r>
              <a:rPr lang="en-US" altLang="es-CO">
                <a:latin typeface="Verdana" panose="020B0604030504040204" pitchFamily="34" charset="0"/>
              </a:rPr>
              <a:t>Located in San Jose, California</a:t>
            </a:r>
          </a:p>
        </p:txBody>
      </p:sp>
      <p:pic>
        <p:nvPicPr>
          <p:cNvPr id="8195" name="Picture 6">
            <a:extLst>
              <a:ext uri="{FF2B5EF4-FFF2-40B4-BE49-F238E27FC236}">
                <a16:creationId xmlns:a16="http://schemas.microsoft.com/office/drawing/2014/main" id="{ABBEAE9C-7AB5-4C41-AD76-ABA8A0553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133600"/>
            <a:ext cx="6838950"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DE49576-C8BD-494E-8724-987B8BB3A9A8}"/>
              </a:ext>
            </a:extLst>
          </p:cNvPr>
          <p:cNvSpPr>
            <a:spLocks noGrp="1" noChangeArrowheads="1"/>
          </p:cNvSpPr>
          <p:nvPr>
            <p:ph type="ctrTitle"/>
          </p:nvPr>
        </p:nvSpPr>
        <p:spPr>
          <a:xfrm>
            <a:off x="685800" y="457200"/>
            <a:ext cx="7772400" cy="1143000"/>
          </a:xfrm>
        </p:spPr>
        <p:txBody>
          <a:bodyPr anchor="ctr"/>
          <a:lstStyle/>
          <a:p>
            <a:pPr eaLnBrk="1" hangingPunct="1"/>
            <a:r>
              <a:rPr lang="en-US" altLang="es-CO" sz="4400">
                <a:latin typeface="Verdana" panose="020B0604030504040204" pitchFamily="34" charset="0"/>
              </a:rPr>
              <a:t>Seismic wavefront</a:t>
            </a:r>
          </a:p>
        </p:txBody>
      </p:sp>
      <p:pic>
        <p:nvPicPr>
          <p:cNvPr id="63491" name="Picture 8">
            <a:extLst>
              <a:ext uri="{FF2B5EF4-FFF2-40B4-BE49-F238E27FC236}">
                <a16:creationId xmlns:a16="http://schemas.microsoft.com/office/drawing/2014/main" id="{357FF2AB-BA52-49F6-BC77-643D73D66D5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2617788"/>
            <a:ext cx="6827837"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F1C8683B-0329-4746-90A5-34C3072C4ED9}"/>
              </a:ext>
            </a:extLst>
          </p:cNvPr>
          <p:cNvSpPr>
            <a:spLocks noGrp="1" noChangeArrowheads="1"/>
          </p:cNvSpPr>
          <p:nvPr>
            <p:ph type="title"/>
          </p:nvPr>
        </p:nvSpPr>
        <p:spPr>
          <a:xfrm>
            <a:off x="762000" y="152400"/>
            <a:ext cx="7772400" cy="1143000"/>
          </a:xfrm>
        </p:spPr>
        <p:txBody>
          <a:bodyPr/>
          <a:lstStyle/>
          <a:p>
            <a:pPr algn="l" eaLnBrk="1" hangingPunct="1"/>
            <a:r>
              <a:rPr lang="en-US" altLang="es-CO">
                <a:latin typeface="Verdana" panose="020B0604030504040204" pitchFamily="34" charset="0"/>
              </a:rPr>
              <a:t>Q. What is a ray?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7A962A2-7610-4A20-ACA3-E249E7B039E6}"/>
              </a:ext>
            </a:extLst>
          </p:cNvPr>
          <p:cNvSpPr>
            <a:spLocks noGrp="1" noChangeArrowheads="1"/>
          </p:cNvSpPr>
          <p:nvPr>
            <p:ph type="title"/>
          </p:nvPr>
        </p:nvSpPr>
        <p:spPr>
          <a:xfrm>
            <a:off x="762000" y="152400"/>
            <a:ext cx="7772400" cy="1143000"/>
          </a:xfrm>
        </p:spPr>
        <p:txBody>
          <a:bodyPr/>
          <a:lstStyle/>
          <a:p>
            <a:pPr algn="l" eaLnBrk="1" hangingPunct="1"/>
            <a:r>
              <a:rPr lang="en-US" altLang="es-CO">
                <a:latin typeface="Verdana" panose="020B0604030504040204" pitchFamily="34" charset="0"/>
              </a:rPr>
              <a:t>Q. What is a ray?</a:t>
            </a:r>
          </a:p>
        </p:txBody>
      </p:sp>
      <p:sp>
        <p:nvSpPr>
          <p:cNvPr id="67587" name="Rectangle 3">
            <a:extLst>
              <a:ext uri="{FF2B5EF4-FFF2-40B4-BE49-F238E27FC236}">
                <a16:creationId xmlns:a16="http://schemas.microsoft.com/office/drawing/2014/main" id="{79AE0B74-8E0F-4396-BF91-3E74FCCED186}"/>
              </a:ext>
            </a:extLst>
          </p:cNvPr>
          <p:cNvSpPr>
            <a:spLocks noGrp="1" noChangeArrowheads="1"/>
          </p:cNvSpPr>
          <p:nvPr>
            <p:ph type="body" idx="1"/>
          </p:nvPr>
        </p:nvSpPr>
        <p:spPr>
          <a:xfrm>
            <a:off x="838200" y="1981200"/>
            <a:ext cx="7772400" cy="4114800"/>
          </a:xfrm>
        </p:spPr>
        <p:txBody>
          <a:bodyPr/>
          <a:lstStyle/>
          <a:p>
            <a:pPr eaLnBrk="1" hangingPunct="1">
              <a:buFontTx/>
              <a:buNone/>
            </a:pPr>
            <a:r>
              <a:rPr lang="en-US" altLang="es-CO">
                <a:solidFill>
                  <a:srgbClr val="0000FF"/>
                </a:solidFill>
                <a:latin typeface="Verdana" panose="020B0604030504040204" pitchFamily="34" charset="0"/>
                <a:cs typeface="Times New Roman" panose="02020603050405020304" pitchFamily="18" charset="0"/>
              </a:rPr>
              <a:t>A. Also referred to as a “wavefront</a:t>
            </a:r>
          </a:p>
          <a:p>
            <a:pPr eaLnBrk="1" hangingPunct="1">
              <a:buFontTx/>
              <a:buNone/>
            </a:pPr>
            <a:r>
              <a:rPr lang="en-US" altLang="es-CO">
                <a:solidFill>
                  <a:srgbClr val="0000FF"/>
                </a:solidFill>
                <a:latin typeface="Verdana" panose="020B0604030504040204" pitchFamily="34" charset="0"/>
                <a:cs typeface="Times New Roman" panose="02020603050405020304" pitchFamily="18" charset="0"/>
              </a:rPr>
              <a:t>normal” a ray is an arrow</a:t>
            </a:r>
          </a:p>
          <a:p>
            <a:pPr eaLnBrk="1" hangingPunct="1">
              <a:buFontTx/>
              <a:buNone/>
            </a:pPr>
            <a:r>
              <a:rPr lang="en-US" altLang="es-CO">
                <a:solidFill>
                  <a:srgbClr val="0000FF"/>
                </a:solidFill>
                <a:latin typeface="Verdana" panose="020B0604030504040204" pitchFamily="34" charset="0"/>
                <a:cs typeface="Times New Roman" panose="02020603050405020304" pitchFamily="18" charset="0"/>
              </a:rPr>
              <a:t>perpendicular to the wave front,</a:t>
            </a:r>
          </a:p>
          <a:p>
            <a:pPr eaLnBrk="1" hangingPunct="1">
              <a:buFontTx/>
              <a:buNone/>
            </a:pPr>
            <a:r>
              <a:rPr lang="en-US" altLang="es-CO">
                <a:solidFill>
                  <a:srgbClr val="0000FF"/>
                </a:solidFill>
                <a:latin typeface="Verdana" panose="020B0604030504040204" pitchFamily="34" charset="0"/>
                <a:cs typeface="Times New Roman" panose="02020603050405020304" pitchFamily="18" charset="0"/>
              </a:rPr>
              <a:t>indicating the direction of travel at</a:t>
            </a:r>
          </a:p>
          <a:p>
            <a:pPr eaLnBrk="1" hangingPunct="1">
              <a:buFontTx/>
              <a:buNone/>
            </a:pPr>
            <a:r>
              <a:rPr lang="en-US" altLang="es-CO">
                <a:solidFill>
                  <a:srgbClr val="0000FF"/>
                </a:solidFill>
                <a:latin typeface="Verdana" panose="020B0604030504040204" pitchFamily="34" charset="0"/>
                <a:cs typeface="Times New Roman" panose="02020603050405020304" pitchFamily="18" charset="0"/>
              </a:rPr>
              <a:t>that point on the wavefront.  There</a:t>
            </a:r>
          </a:p>
          <a:p>
            <a:pPr eaLnBrk="1" hangingPunct="1">
              <a:buFontTx/>
              <a:buNone/>
            </a:pPr>
            <a:r>
              <a:rPr lang="en-US" altLang="es-CO">
                <a:solidFill>
                  <a:srgbClr val="0000FF"/>
                </a:solidFill>
                <a:latin typeface="Verdana" panose="020B0604030504040204" pitchFamily="34" charset="0"/>
                <a:cs typeface="Times New Roman" panose="02020603050405020304" pitchFamily="18" charset="0"/>
              </a:rPr>
              <a:t>are an infinite number of rays on a</a:t>
            </a:r>
          </a:p>
          <a:p>
            <a:pPr eaLnBrk="1" hangingPunct="1">
              <a:buFontTx/>
              <a:buNone/>
            </a:pPr>
            <a:r>
              <a:rPr lang="en-US" altLang="es-CO">
                <a:solidFill>
                  <a:srgbClr val="0000FF"/>
                </a:solidFill>
                <a:latin typeface="Verdana" panose="020B0604030504040204" pitchFamily="34" charset="0"/>
                <a:cs typeface="Times New Roman" panose="02020603050405020304" pitchFamily="18" charset="0"/>
              </a:rPr>
              <a:t>wave front.</a:t>
            </a:r>
            <a:r>
              <a:rPr lang="en-US" altLang="es-CO">
                <a:solidFill>
                  <a:srgbClr val="0000FF"/>
                </a:solidFill>
                <a:latin typeface="Verdana" panose="020B0604030504040204" pitchFamily="34" charset="0"/>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7760827B-6CC9-4C9F-AE4E-FB8168482A7B}"/>
              </a:ext>
            </a:extLst>
          </p:cNvPr>
          <p:cNvSpPr>
            <a:spLocks noGrp="1" noChangeArrowheads="1"/>
          </p:cNvSpPr>
          <p:nvPr>
            <p:ph type="title"/>
          </p:nvPr>
        </p:nvSpPr>
        <p:spPr>
          <a:xfrm>
            <a:off x="3200400" y="381000"/>
            <a:ext cx="2514600" cy="1143000"/>
          </a:xfrm>
        </p:spPr>
        <p:txBody>
          <a:bodyPr/>
          <a:lstStyle/>
          <a:p>
            <a:pPr eaLnBrk="1" hangingPunct="1"/>
            <a:r>
              <a:rPr lang="en-US" altLang="es-CO">
                <a:latin typeface="Verdana" panose="020B0604030504040204" pitchFamily="34" charset="0"/>
              </a:rPr>
              <a:t>Ray</a:t>
            </a:r>
          </a:p>
        </p:txBody>
      </p:sp>
      <p:pic>
        <p:nvPicPr>
          <p:cNvPr id="69635" name="Picture 4">
            <a:extLst>
              <a:ext uri="{FF2B5EF4-FFF2-40B4-BE49-F238E27FC236}">
                <a16:creationId xmlns:a16="http://schemas.microsoft.com/office/drawing/2014/main" id="{B846DBF0-7645-4646-B96C-A4089F362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2619375"/>
            <a:ext cx="6829425"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23DF14AE-C3DC-4509-9078-8D3F1020F3FC}"/>
              </a:ext>
            </a:extLst>
          </p:cNvPr>
          <p:cNvSpPr>
            <a:spLocks noGrp="1" noChangeArrowheads="1"/>
          </p:cNvSpPr>
          <p:nvPr>
            <p:ph type="ctrTitle"/>
          </p:nvPr>
        </p:nvSpPr>
        <p:spPr>
          <a:xfrm>
            <a:off x="685800" y="152400"/>
            <a:ext cx="7772400" cy="1143000"/>
          </a:xfrm>
        </p:spPr>
        <p:txBody>
          <a:bodyPr anchor="ctr"/>
          <a:lstStyle/>
          <a:p>
            <a:pPr eaLnBrk="1" hangingPunct="1"/>
            <a:r>
              <a:rPr lang="en-US" altLang="es-CO" sz="4400">
                <a:latin typeface="Verdana" panose="020B0604030504040204" pitchFamily="34" charset="0"/>
                <a:cs typeface="Times New Roman" panose="02020603050405020304" pitchFamily="18" charset="0"/>
              </a:rPr>
              <a:t>Huygens' Principle </a:t>
            </a:r>
          </a:p>
        </p:txBody>
      </p:sp>
      <p:sp>
        <p:nvSpPr>
          <p:cNvPr id="71683" name="Rectangle 3">
            <a:extLst>
              <a:ext uri="{FF2B5EF4-FFF2-40B4-BE49-F238E27FC236}">
                <a16:creationId xmlns:a16="http://schemas.microsoft.com/office/drawing/2014/main" id="{7F6244A1-65BE-44EA-9000-FEC59ABF92B0}"/>
              </a:ext>
            </a:extLst>
          </p:cNvPr>
          <p:cNvSpPr>
            <a:spLocks noGrp="1" noChangeArrowheads="1"/>
          </p:cNvSpPr>
          <p:nvPr>
            <p:ph type="subTitle" idx="1"/>
          </p:nvPr>
        </p:nvSpPr>
        <p:spPr>
          <a:xfrm>
            <a:off x="533400" y="1295400"/>
            <a:ext cx="8305800" cy="1752600"/>
          </a:xfrm>
        </p:spPr>
        <p:txBody>
          <a:bodyPr/>
          <a:lstStyle/>
          <a:p>
            <a:pPr algn="l" eaLnBrk="1" hangingPunct="1"/>
            <a:r>
              <a:rPr lang="en-US" altLang="es-CO" sz="3200">
                <a:latin typeface="Verdana" panose="020B0604030504040204" pitchFamily="34" charset="0"/>
                <a:cs typeface="Times New Roman" panose="02020603050405020304" pitchFamily="18" charset="0"/>
              </a:rPr>
              <a:t>Every point on a wave front can be thought of as a new point source for waves generated in the direction the wave is traveling or being propagated.</a:t>
            </a:r>
            <a:r>
              <a:rPr lang="en-US" altLang="es-CO" sz="3200">
                <a:latin typeface="Verdana" panose="020B0604030504040204" pitchFamily="34" charset="0"/>
              </a:rPr>
              <a:t> </a:t>
            </a:r>
          </a:p>
        </p:txBody>
      </p:sp>
      <p:pic>
        <p:nvPicPr>
          <p:cNvPr id="71684" name="Picture 4">
            <a:extLst>
              <a:ext uri="{FF2B5EF4-FFF2-40B4-BE49-F238E27FC236}">
                <a16:creationId xmlns:a16="http://schemas.microsoft.com/office/drawing/2014/main" id="{EE0CB792-6E3E-4EAF-ABA5-8B6689058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3581400"/>
            <a:ext cx="67532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1">
            <a:extLst>
              <a:ext uri="{FF2B5EF4-FFF2-40B4-BE49-F238E27FC236}">
                <a16:creationId xmlns:a16="http://schemas.microsoft.com/office/drawing/2014/main" id="{8C050E0D-3E8B-473B-9FF2-EBFBBF1AD6F5}"/>
              </a:ext>
            </a:extLst>
          </p:cNvPr>
          <p:cNvSpPr>
            <a:spLocks noChangeArrowheads="1"/>
          </p:cNvSpPr>
          <p:nvPr/>
        </p:nvSpPr>
        <p:spPr bwMode="auto">
          <a:xfrm>
            <a:off x="1371600" y="457200"/>
            <a:ext cx="6172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solidFill>
                  <a:schemeClr val="tx2"/>
                </a:solidFill>
                <a:latin typeface="Verdana" panose="020B0604030504040204" pitchFamily="34" charset="0"/>
              </a:rPr>
              <a:t>Q. What causes refraction?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B74741F8-29FA-476E-8C98-14B423E53284}"/>
              </a:ext>
            </a:extLst>
          </p:cNvPr>
          <p:cNvSpPr>
            <a:spLocks noGrp="1" noChangeArrowheads="1"/>
          </p:cNvSpPr>
          <p:nvPr>
            <p:ph type="ctrTitle"/>
          </p:nvPr>
        </p:nvSpPr>
        <p:spPr>
          <a:xfrm>
            <a:off x="1371600" y="457200"/>
            <a:ext cx="6172200" cy="1143000"/>
          </a:xfrm>
        </p:spPr>
        <p:txBody>
          <a:bodyPr anchor="ctr"/>
          <a:lstStyle/>
          <a:p>
            <a:pPr algn="l" eaLnBrk="1" hangingPunct="1"/>
            <a:r>
              <a:rPr lang="en-US" altLang="es-CO" sz="4400">
                <a:latin typeface="Verdana" panose="020B0604030504040204" pitchFamily="34" charset="0"/>
              </a:rPr>
              <a:t>Q. What causes refraction?</a:t>
            </a:r>
          </a:p>
        </p:txBody>
      </p:sp>
      <p:sp>
        <p:nvSpPr>
          <p:cNvPr id="75779" name="Rectangle 3">
            <a:extLst>
              <a:ext uri="{FF2B5EF4-FFF2-40B4-BE49-F238E27FC236}">
                <a16:creationId xmlns:a16="http://schemas.microsoft.com/office/drawing/2014/main" id="{7F8D9108-156E-4B5A-B017-80FDEC91C7DA}"/>
              </a:ext>
            </a:extLst>
          </p:cNvPr>
          <p:cNvSpPr>
            <a:spLocks noGrp="1" noChangeArrowheads="1"/>
          </p:cNvSpPr>
          <p:nvPr>
            <p:ph type="subTitle" idx="1"/>
          </p:nvPr>
        </p:nvSpPr>
        <p:spPr>
          <a:xfrm>
            <a:off x="1524000" y="1828800"/>
            <a:ext cx="6019800" cy="3124200"/>
          </a:xfrm>
        </p:spPr>
        <p:txBody>
          <a:bodyPr/>
          <a:lstStyle/>
          <a:p>
            <a:pPr algn="l" eaLnBrk="1" hangingPunct="1"/>
            <a:r>
              <a:rPr lang="en-US" altLang="es-CO" sz="3200">
                <a:solidFill>
                  <a:srgbClr val="0000FF"/>
                </a:solidFill>
                <a:latin typeface="Verdana" panose="020B0604030504040204" pitchFamily="34" charset="0"/>
                <a:cs typeface="Times New Roman" panose="02020603050405020304" pitchFamily="18" charset="0"/>
              </a:rPr>
              <a:t>A. Different portions of the wave front reach the velocity boundary earlier than other portions, speeding up or slowing down on contact, causing distortion of wave front.</a:t>
            </a:r>
          </a:p>
        </p:txBody>
      </p:sp>
      <p:pic>
        <p:nvPicPr>
          <p:cNvPr id="113672" name="Picture 8">
            <a:extLst>
              <a:ext uri="{FF2B5EF4-FFF2-40B4-BE49-F238E27FC236}">
                <a16:creationId xmlns:a16="http://schemas.microsoft.com/office/drawing/2014/main" id="{24186584-0DFB-4343-9797-DAE4D0F10AD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6248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13672"/>
                                        </p:tgtEl>
                                        <p:attrNameLst>
                                          <p:attrName>style.visibility</p:attrName>
                                        </p:attrNameLst>
                                      </p:cBhvr>
                                      <p:to>
                                        <p:strVal val="visible"/>
                                      </p:to>
                                    </p:set>
                                    <p:anim calcmode="lin" valueType="num">
                                      <p:cBhvr>
                                        <p:cTn id="7" dur="500" fill="hold"/>
                                        <p:tgtEl>
                                          <p:spTgt spid="113672"/>
                                        </p:tgtEl>
                                        <p:attrNameLst>
                                          <p:attrName>ppt_w</p:attrName>
                                        </p:attrNameLst>
                                      </p:cBhvr>
                                      <p:tavLst>
                                        <p:tav tm="0">
                                          <p:val>
                                            <p:fltVal val="0"/>
                                          </p:val>
                                        </p:tav>
                                        <p:tav tm="100000">
                                          <p:val>
                                            <p:strVal val="#ppt_w"/>
                                          </p:val>
                                        </p:tav>
                                      </p:tavLst>
                                    </p:anim>
                                    <p:anim calcmode="lin" valueType="num">
                                      <p:cBhvr>
                                        <p:cTn id="8" dur="500" fill="hold"/>
                                        <p:tgtEl>
                                          <p:spTgt spid="1136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a:extLst>
              <a:ext uri="{FF2B5EF4-FFF2-40B4-BE49-F238E27FC236}">
                <a16:creationId xmlns:a16="http://schemas.microsoft.com/office/drawing/2014/main" id="{60534062-2248-44BF-9A08-C27B47DACAC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3038" y="1900238"/>
            <a:ext cx="6243637"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7">
            <a:extLst>
              <a:ext uri="{FF2B5EF4-FFF2-40B4-BE49-F238E27FC236}">
                <a16:creationId xmlns:a16="http://schemas.microsoft.com/office/drawing/2014/main" id="{DFE86203-C3AF-40C6-B33F-B784D249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0238"/>
            <a:ext cx="6270625"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F97C8DC-D19E-48E6-9209-1FF048F59885}"/>
              </a:ext>
            </a:extLst>
          </p:cNvPr>
          <p:cNvSpPr>
            <a:spLocks noGrp="1" noChangeArrowheads="1"/>
          </p:cNvSpPr>
          <p:nvPr>
            <p:ph type="ctrTitle"/>
          </p:nvPr>
        </p:nvSpPr>
        <p:spPr>
          <a:xfrm>
            <a:off x="685800" y="2133600"/>
            <a:ext cx="7772400" cy="1981200"/>
          </a:xfrm>
        </p:spPr>
        <p:txBody>
          <a:bodyPr anchor="ctr"/>
          <a:lstStyle/>
          <a:p>
            <a:pPr eaLnBrk="1" hangingPunct="1"/>
            <a:r>
              <a:rPr lang="en-US" altLang="es-CO" sz="4000">
                <a:latin typeface="Verdana" panose="020B0604030504040204" pitchFamily="34" charset="0"/>
              </a:rPr>
              <a:t>Understanding and Quantifying </a:t>
            </a:r>
            <a:r>
              <a:rPr lang="en-US" altLang="es-CO" sz="4000" u="sng">
                <a:latin typeface="Verdana" panose="020B0604030504040204" pitchFamily="34" charset="0"/>
              </a:rPr>
              <a:t>How</a:t>
            </a:r>
            <a:r>
              <a:rPr lang="en-US" altLang="es-CO" sz="4000">
                <a:latin typeface="Verdana" panose="020B0604030504040204" pitchFamily="34" charset="0"/>
              </a:rPr>
              <a:t> Waves Refract is Essential </a:t>
            </a:r>
          </a:p>
        </p:txBody>
      </p:sp>
      <p:sp>
        <p:nvSpPr>
          <p:cNvPr id="81923" name="Rectangle 6">
            <a:extLst>
              <a:ext uri="{FF2B5EF4-FFF2-40B4-BE49-F238E27FC236}">
                <a16:creationId xmlns:a16="http://schemas.microsoft.com/office/drawing/2014/main" id="{DBB8EC00-AFFA-40E3-A53D-36F06A570FE9}"/>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E419159-54CB-4DC4-A5AF-F34BB733BF55}"/>
              </a:ext>
            </a:extLst>
          </p:cNvPr>
          <p:cNvSpPr>
            <a:spLocks noGrp="1" noChangeArrowheads="1"/>
          </p:cNvSpPr>
          <p:nvPr>
            <p:ph type="title"/>
          </p:nvPr>
        </p:nvSpPr>
        <p:spPr/>
        <p:txBody>
          <a:bodyPr/>
          <a:lstStyle/>
          <a:p>
            <a:pPr eaLnBrk="1" hangingPunct="1"/>
            <a:r>
              <a:rPr lang="en-US" altLang="es-CO">
                <a:latin typeface="Verdana" panose="020B0604030504040204" pitchFamily="34" charset="0"/>
              </a:rPr>
              <a:t>Fundamentals of Seismic Waves</a:t>
            </a:r>
          </a:p>
        </p:txBody>
      </p:sp>
      <p:sp>
        <p:nvSpPr>
          <p:cNvPr id="10243" name="Rectangle 5">
            <a:extLst>
              <a:ext uri="{FF2B5EF4-FFF2-40B4-BE49-F238E27FC236}">
                <a16:creationId xmlns:a16="http://schemas.microsoft.com/office/drawing/2014/main" id="{D34C5E17-190C-4DAF-9FFA-F0119E0CEA7D}"/>
              </a:ext>
            </a:extLst>
          </p:cNvPr>
          <p:cNvSpPr>
            <a:spLocks noGrp="1" noChangeArrowheads="1"/>
          </p:cNvSpPr>
          <p:nvPr>
            <p:ph type="body" idx="1"/>
          </p:nvPr>
        </p:nvSpPr>
        <p:spPr/>
        <p:txBody>
          <a:bodyPr/>
          <a:lstStyle/>
          <a:p>
            <a:pPr eaLnBrk="1" hangingPunct="1"/>
            <a:endParaRPr lang="es-CO" altLang="es-CO"/>
          </a:p>
        </p:txBody>
      </p:sp>
      <p:sp>
        <p:nvSpPr>
          <p:cNvPr id="10244" name="Rectangle 7">
            <a:extLst>
              <a:ext uri="{FF2B5EF4-FFF2-40B4-BE49-F238E27FC236}">
                <a16:creationId xmlns:a16="http://schemas.microsoft.com/office/drawing/2014/main" id="{0C79EF18-B148-4D8B-B47F-D4FA3556A224}"/>
              </a:ext>
            </a:extLst>
          </p:cNvPr>
          <p:cNvSpPr>
            <a:spLocks noChangeArrowheads="1"/>
          </p:cNvSpPr>
          <p:nvPr/>
        </p:nvSpPr>
        <p:spPr bwMode="auto">
          <a:xfrm>
            <a:off x="1600200" y="2590800"/>
            <a:ext cx="6324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defRPr sz="2400">
                <a:solidFill>
                  <a:schemeClr val="tx1"/>
                </a:solidFill>
                <a:latin typeface="Times New Roman" panose="02020603050405020304" pitchFamily="18" charset="0"/>
              </a:defRPr>
            </a:lvl1pPr>
            <a:lvl2pPr marL="990600" indent="-5334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752600" indent="-381000">
              <a:defRPr sz="2400">
                <a:solidFill>
                  <a:schemeClr val="tx1"/>
                </a:solidFill>
                <a:latin typeface="Times New Roman" panose="02020603050405020304" pitchFamily="18" charset="0"/>
              </a:defRPr>
            </a:lvl4pPr>
            <a:lvl5pPr marL="2209800" indent="-381000">
              <a:defRPr sz="2400">
                <a:solidFill>
                  <a:schemeClr val="tx1"/>
                </a:solidFill>
                <a:latin typeface="Times New Roman" panose="02020603050405020304" pitchFamily="18" charset="0"/>
              </a:defRPr>
            </a:lvl5pPr>
            <a:lvl6pPr marL="2667000" indent="-381000" eaLnBrk="0" fontAlgn="base" hangingPunct="0">
              <a:spcBef>
                <a:spcPct val="0"/>
              </a:spcBef>
              <a:spcAft>
                <a:spcPct val="0"/>
              </a:spcAft>
              <a:defRPr sz="2400">
                <a:solidFill>
                  <a:schemeClr val="tx1"/>
                </a:solidFill>
                <a:latin typeface="Times New Roman" panose="02020603050405020304" pitchFamily="18" charset="0"/>
              </a:defRPr>
            </a:lvl6pPr>
            <a:lvl7pPr marL="3124200" indent="-381000" eaLnBrk="0" fontAlgn="base" hangingPunct="0">
              <a:spcBef>
                <a:spcPct val="0"/>
              </a:spcBef>
              <a:spcAft>
                <a:spcPct val="0"/>
              </a:spcAft>
              <a:defRPr sz="2400">
                <a:solidFill>
                  <a:schemeClr val="tx1"/>
                </a:solidFill>
                <a:latin typeface="Times New Roman" panose="02020603050405020304" pitchFamily="18" charset="0"/>
              </a:defRPr>
            </a:lvl7pPr>
            <a:lvl8pPr marL="3581400" indent="-381000" eaLnBrk="0" fontAlgn="base" hangingPunct="0">
              <a:spcBef>
                <a:spcPct val="0"/>
              </a:spcBef>
              <a:spcAft>
                <a:spcPct val="0"/>
              </a:spcAft>
              <a:defRPr sz="2400">
                <a:solidFill>
                  <a:schemeClr val="tx1"/>
                </a:solidFill>
                <a:latin typeface="Times New Roman" panose="02020603050405020304" pitchFamily="18" charset="0"/>
              </a:defRPr>
            </a:lvl8pPr>
            <a:lvl9pPr marL="4038600" indent="-3810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20000"/>
              </a:spcBef>
              <a:buFontTx/>
              <a:buAutoNum type="alphaUcPeriod" startAt="17"/>
            </a:pPr>
            <a:r>
              <a:rPr lang="en-US" altLang="es-CO" sz="3200">
                <a:latin typeface="Verdana" panose="020B0604030504040204" pitchFamily="34" charset="0"/>
              </a:rPr>
              <a:t>What is a seismic wave?</a:t>
            </a:r>
          </a:p>
          <a:p>
            <a:pPr eaLnBrk="1" hangingPunct="1">
              <a:lnSpc>
                <a:spcPct val="90000"/>
              </a:lnSpc>
              <a:spcBef>
                <a:spcPct val="20000"/>
              </a:spcBef>
            </a:pPr>
            <a:r>
              <a:rPr lang="en-US" altLang="es-CO" sz="3200">
                <a:latin typeface="Verdana" panose="020B0604030504040204" pitchFamily="34" charset="0"/>
              </a:rPr>
              <a:t> </a:t>
            </a:r>
          </a:p>
          <a:p>
            <a:pPr eaLnBrk="1" hangingPunct="1">
              <a:lnSpc>
                <a:spcPct val="90000"/>
              </a:lnSpc>
              <a:spcBef>
                <a:spcPct val="20000"/>
              </a:spcBef>
            </a:pPr>
            <a:endParaRPr lang="en-US" altLang="es-CO" sz="3200">
              <a:latin typeface="Verdana" panose="020B060403050404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a:extLst>
              <a:ext uri="{FF2B5EF4-FFF2-40B4-BE49-F238E27FC236}">
                <a16:creationId xmlns:a16="http://schemas.microsoft.com/office/drawing/2014/main" id="{E6C79C92-4A12-40BB-83A8-862AB6DB44B5}"/>
              </a:ext>
            </a:extLst>
          </p:cNvPr>
          <p:cNvSpPr>
            <a:spLocks noGrp="1" noChangeArrowheads="1"/>
          </p:cNvSpPr>
          <p:nvPr>
            <p:ph type="subTitle" idx="1"/>
          </p:nvPr>
        </p:nvSpPr>
        <p:spPr>
          <a:xfrm>
            <a:off x="1295400" y="152400"/>
            <a:ext cx="6400800" cy="609600"/>
          </a:xfrm>
        </p:spPr>
        <p:txBody>
          <a:bodyPr/>
          <a:lstStyle/>
          <a:p>
            <a:pPr eaLnBrk="1" hangingPunct="1"/>
            <a:r>
              <a:rPr lang="en-US" altLang="es-CO" sz="4400">
                <a:latin typeface="Verdana" panose="020B0604030504040204" pitchFamily="34" charset="0"/>
              </a:rPr>
              <a:t>Snell’s Law</a:t>
            </a:r>
          </a:p>
        </p:txBody>
      </p:sp>
      <p:pic>
        <p:nvPicPr>
          <p:cNvPr id="83971" name="Picture 4">
            <a:extLst>
              <a:ext uri="{FF2B5EF4-FFF2-40B4-BE49-F238E27FC236}">
                <a16:creationId xmlns:a16="http://schemas.microsoft.com/office/drawing/2014/main" id="{C9F53439-C0D6-4D32-9A49-F003210A0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590800"/>
            <a:ext cx="5276850"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2" name="Rectangle 5">
            <a:extLst>
              <a:ext uri="{FF2B5EF4-FFF2-40B4-BE49-F238E27FC236}">
                <a16:creationId xmlns:a16="http://schemas.microsoft.com/office/drawing/2014/main" id="{4D2FE566-ED98-4206-8ACA-2FF9A727A1EA}"/>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83973" name="Object 6">
            <a:extLst>
              <a:ext uri="{FF2B5EF4-FFF2-40B4-BE49-F238E27FC236}">
                <a16:creationId xmlns:a16="http://schemas.microsoft.com/office/drawing/2014/main" id="{FE063118-A441-4611-BAD2-A77F037F84F7}"/>
              </a:ext>
            </a:extLst>
          </p:cNvPr>
          <p:cNvGraphicFramePr>
            <a:graphicFrameLocks noChangeAspect="1"/>
          </p:cNvGraphicFramePr>
          <p:nvPr/>
        </p:nvGraphicFramePr>
        <p:xfrm>
          <a:off x="3733800" y="1295400"/>
          <a:ext cx="1371600" cy="785813"/>
        </p:xfrm>
        <a:graphic>
          <a:graphicData uri="http://schemas.openxmlformats.org/presentationml/2006/ole">
            <mc:AlternateContent xmlns:mc="http://schemas.openxmlformats.org/markup-compatibility/2006">
              <mc:Choice xmlns:v="urn:schemas-microsoft-com:vml" Requires="v">
                <p:oleObj spid="_x0000_s83975" r:id="rId5" imgW="685800" imgH="393700" progId="Equation.3">
                  <p:embed/>
                </p:oleObj>
              </mc:Choice>
              <mc:Fallback>
                <p:oleObj r:id="rId5" imgW="6858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295400"/>
                        <a:ext cx="13716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83974" name="Text Box 1029">
            <a:extLst>
              <a:ext uri="{FF2B5EF4-FFF2-40B4-BE49-F238E27FC236}">
                <a16:creationId xmlns:a16="http://schemas.microsoft.com/office/drawing/2014/main" id="{25033131-797A-41DA-BEA2-28702E6C8BFF}"/>
              </a:ext>
            </a:extLst>
          </p:cNvPr>
          <p:cNvSpPr txBox="1">
            <a:spLocks noChangeArrowheads="1"/>
          </p:cNvSpPr>
          <p:nvPr/>
        </p:nvSpPr>
        <p:spPr bwMode="auto">
          <a:xfrm>
            <a:off x="7146925" y="14128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76B68B9-F64F-4E01-85BB-D2E6E78643D3}"/>
              </a:ext>
            </a:extLst>
          </p:cNvPr>
          <p:cNvSpPr>
            <a:spLocks noGrp="1" noChangeArrowheads="1"/>
          </p:cNvSpPr>
          <p:nvPr>
            <p:ph type="subTitle" idx="1"/>
          </p:nvPr>
        </p:nvSpPr>
        <p:spPr>
          <a:xfrm>
            <a:off x="1295400" y="152400"/>
            <a:ext cx="6400800" cy="609600"/>
          </a:xfrm>
        </p:spPr>
        <p:txBody>
          <a:bodyPr/>
          <a:lstStyle/>
          <a:p>
            <a:pPr eaLnBrk="1" hangingPunct="1"/>
            <a:r>
              <a:rPr lang="en-US" altLang="es-CO" sz="4400">
                <a:latin typeface="Verdana" panose="020B0604030504040204" pitchFamily="34" charset="0"/>
              </a:rPr>
              <a:t>Snell’s Law</a:t>
            </a:r>
          </a:p>
        </p:txBody>
      </p:sp>
      <p:sp>
        <p:nvSpPr>
          <p:cNvPr id="86019" name="Rectangle 4">
            <a:extLst>
              <a:ext uri="{FF2B5EF4-FFF2-40B4-BE49-F238E27FC236}">
                <a16:creationId xmlns:a16="http://schemas.microsoft.com/office/drawing/2014/main" id="{291920AA-EC7E-4B7D-A796-47A4545DD1E6}"/>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pic>
        <p:nvPicPr>
          <p:cNvPr id="86020" name="Picture 6">
            <a:extLst>
              <a:ext uri="{FF2B5EF4-FFF2-40B4-BE49-F238E27FC236}">
                <a16:creationId xmlns:a16="http://schemas.microsoft.com/office/drawing/2014/main" id="{6DBEA558-C692-4D97-945A-4FB5091C6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0300"/>
            <a:ext cx="60960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1" name="Text Box 7">
            <a:extLst>
              <a:ext uri="{FF2B5EF4-FFF2-40B4-BE49-F238E27FC236}">
                <a16:creationId xmlns:a16="http://schemas.microsoft.com/office/drawing/2014/main" id="{79A765BC-4F72-48C8-BC5B-41EA6BB8D66A}"/>
              </a:ext>
            </a:extLst>
          </p:cNvPr>
          <p:cNvSpPr txBox="1">
            <a:spLocks noChangeArrowheads="1"/>
          </p:cNvSpPr>
          <p:nvPr/>
        </p:nvSpPr>
        <p:spPr bwMode="auto">
          <a:xfrm>
            <a:off x="1295400" y="11430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If V</a:t>
            </a:r>
            <a:r>
              <a:rPr lang="en-US" altLang="es-CO" baseline="-25000">
                <a:latin typeface="Verdana" panose="020B0604030504040204" pitchFamily="34" charset="0"/>
              </a:rPr>
              <a:t>2</a:t>
            </a:r>
            <a:r>
              <a:rPr lang="en-US" altLang="es-CO">
                <a:latin typeface="Verdana" panose="020B0604030504040204" pitchFamily="34" charset="0"/>
              </a:rPr>
              <a:t>&gt;V</a:t>
            </a:r>
            <a:r>
              <a:rPr lang="en-US" altLang="es-CO" baseline="-25000">
                <a:latin typeface="Verdana" panose="020B0604030504040204" pitchFamily="34" charset="0"/>
              </a:rPr>
              <a:t>1</a:t>
            </a:r>
            <a:r>
              <a:rPr lang="en-US" altLang="es-CO">
                <a:latin typeface="Verdana" panose="020B0604030504040204" pitchFamily="34" charset="0"/>
              </a:rPr>
              <a:t>, then as </a:t>
            </a:r>
            <a:r>
              <a:rPr lang="en-US" altLang="es-CO" i="1">
                <a:latin typeface="Verdana" panose="020B0604030504040204" pitchFamily="34" charset="0"/>
              </a:rPr>
              <a:t>i</a:t>
            </a:r>
            <a:r>
              <a:rPr lang="en-US" altLang="es-CO">
                <a:latin typeface="Verdana" panose="020B0604030504040204" pitchFamily="34" charset="0"/>
              </a:rPr>
              <a:t> increases, </a:t>
            </a:r>
            <a:r>
              <a:rPr lang="en-US" altLang="es-CO" i="1">
                <a:latin typeface="Verdana" panose="020B0604030504040204" pitchFamily="34" charset="0"/>
              </a:rPr>
              <a:t>r</a:t>
            </a:r>
            <a:r>
              <a:rPr lang="en-US" altLang="es-CO">
                <a:latin typeface="Verdana" panose="020B0604030504040204" pitchFamily="34" charset="0"/>
              </a:rPr>
              <a:t> increases faster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22EB73B7-6958-4B53-AE70-4658D6731E75}"/>
              </a:ext>
            </a:extLst>
          </p:cNvPr>
          <p:cNvSpPr>
            <a:spLocks noGrp="1" noChangeArrowheads="1"/>
          </p:cNvSpPr>
          <p:nvPr>
            <p:ph type="subTitle" idx="1"/>
          </p:nvPr>
        </p:nvSpPr>
        <p:spPr>
          <a:xfrm>
            <a:off x="1295400" y="152400"/>
            <a:ext cx="6400800" cy="609600"/>
          </a:xfrm>
        </p:spPr>
        <p:txBody>
          <a:bodyPr/>
          <a:lstStyle/>
          <a:p>
            <a:pPr eaLnBrk="1" hangingPunct="1"/>
            <a:r>
              <a:rPr lang="en-US" altLang="es-CO" sz="4400">
                <a:latin typeface="Verdana" panose="020B0604030504040204" pitchFamily="34" charset="0"/>
              </a:rPr>
              <a:t>Snell’s Law</a:t>
            </a:r>
          </a:p>
        </p:txBody>
      </p:sp>
      <p:sp>
        <p:nvSpPr>
          <p:cNvPr id="88067" name="Rectangle 3">
            <a:extLst>
              <a:ext uri="{FF2B5EF4-FFF2-40B4-BE49-F238E27FC236}">
                <a16:creationId xmlns:a16="http://schemas.microsoft.com/office/drawing/2014/main" id="{47345C06-F781-4232-9B8C-6F0CB38A2433}"/>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88068" name="Text Box 7">
            <a:extLst>
              <a:ext uri="{FF2B5EF4-FFF2-40B4-BE49-F238E27FC236}">
                <a16:creationId xmlns:a16="http://schemas.microsoft.com/office/drawing/2014/main" id="{B81B023E-4EEC-4D07-A99E-33EDAFED9E17}"/>
              </a:ext>
            </a:extLst>
          </p:cNvPr>
          <p:cNvSpPr txBox="1">
            <a:spLocks noChangeArrowheads="1"/>
          </p:cNvSpPr>
          <p:nvPr/>
        </p:nvSpPr>
        <p:spPr bwMode="auto">
          <a:xfrm>
            <a:off x="1143000" y="1020763"/>
            <a:ext cx="6561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i="1">
                <a:latin typeface="Verdana" panose="020B0604030504040204" pitchFamily="34" charset="0"/>
              </a:rPr>
              <a:t>r</a:t>
            </a:r>
            <a:r>
              <a:rPr lang="en-US" altLang="es-CO">
                <a:latin typeface="Verdana" panose="020B0604030504040204" pitchFamily="34" charset="0"/>
              </a:rPr>
              <a:t> approaches 90</a:t>
            </a:r>
            <a:r>
              <a:rPr lang="en-US" altLang="es-CO" baseline="30000">
                <a:latin typeface="Verdana" panose="020B0604030504040204" pitchFamily="34" charset="0"/>
              </a:rPr>
              <a:t>o</a:t>
            </a:r>
            <a:r>
              <a:rPr lang="en-US" altLang="es-CO">
                <a:latin typeface="Verdana" panose="020B0604030504040204" pitchFamily="34" charset="0"/>
              </a:rPr>
              <a:t> as </a:t>
            </a:r>
            <a:r>
              <a:rPr lang="en-US" altLang="es-CO" i="1">
                <a:latin typeface="Verdana" panose="020B0604030504040204" pitchFamily="34" charset="0"/>
              </a:rPr>
              <a:t>i</a:t>
            </a:r>
            <a:r>
              <a:rPr lang="en-US" altLang="es-CO">
                <a:latin typeface="Verdana" panose="020B0604030504040204" pitchFamily="34" charset="0"/>
              </a:rPr>
              <a:t> increases</a:t>
            </a:r>
          </a:p>
        </p:txBody>
      </p:sp>
      <p:pic>
        <p:nvPicPr>
          <p:cNvPr id="88069" name="Picture 9">
            <a:extLst>
              <a:ext uri="{FF2B5EF4-FFF2-40B4-BE49-F238E27FC236}">
                <a16:creationId xmlns:a16="http://schemas.microsoft.com/office/drawing/2014/main" id="{9F5981F0-25BF-41D7-A111-3CA388CA6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19275"/>
            <a:ext cx="7624763"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C01B77E8-2322-4403-9ECA-32103F35590A}"/>
              </a:ext>
            </a:extLst>
          </p:cNvPr>
          <p:cNvSpPr>
            <a:spLocks noGrp="1" noChangeArrowheads="1"/>
          </p:cNvSpPr>
          <p:nvPr>
            <p:ph type="subTitle" idx="1"/>
          </p:nvPr>
        </p:nvSpPr>
        <p:spPr>
          <a:xfrm>
            <a:off x="1295400" y="152400"/>
            <a:ext cx="6400800" cy="609600"/>
          </a:xfrm>
        </p:spPr>
        <p:txBody>
          <a:bodyPr/>
          <a:lstStyle/>
          <a:p>
            <a:pPr eaLnBrk="1" hangingPunct="1"/>
            <a:r>
              <a:rPr lang="en-US" altLang="es-CO" sz="4400">
                <a:latin typeface="Verdana" panose="020B0604030504040204" pitchFamily="34" charset="0"/>
              </a:rPr>
              <a:t>Snell’s Law</a:t>
            </a:r>
          </a:p>
        </p:txBody>
      </p:sp>
      <p:sp>
        <p:nvSpPr>
          <p:cNvPr id="90115" name="Rectangle 3">
            <a:extLst>
              <a:ext uri="{FF2B5EF4-FFF2-40B4-BE49-F238E27FC236}">
                <a16:creationId xmlns:a16="http://schemas.microsoft.com/office/drawing/2014/main" id="{7A8FE30E-DC13-45DB-A062-C5D0746A4B47}"/>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0116" name="Text Box 5">
            <a:extLst>
              <a:ext uri="{FF2B5EF4-FFF2-40B4-BE49-F238E27FC236}">
                <a16:creationId xmlns:a16="http://schemas.microsoft.com/office/drawing/2014/main" id="{21969DA4-E46A-4C41-9262-C0FE466F21D6}"/>
              </a:ext>
            </a:extLst>
          </p:cNvPr>
          <p:cNvSpPr txBox="1">
            <a:spLocks noChangeArrowheads="1"/>
          </p:cNvSpPr>
          <p:nvPr/>
        </p:nvSpPr>
        <p:spPr bwMode="auto">
          <a:xfrm>
            <a:off x="2595563" y="1020763"/>
            <a:ext cx="38052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Critical Refraction</a:t>
            </a:r>
          </a:p>
        </p:txBody>
      </p:sp>
      <p:sp>
        <p:nvSpPr>
          <p:cNvPr id="90117" name="Text Box 6">
            <a:extLst>
              <a:ext uri="{FF2B5EF4-FFF2-40B4-BE49-F238E27FC236}">
                <a16:creationId xmlns:a16="http://schemas.microsoft.com/office/drawing/2014/main" id="{62334C65-0C97-4710-9636-FDFF858B08E9}"/>
              </a:ext>
            </a:extLst>
          </p:cNvPr>
          <p:cNvSpPr txBox="1">
            <a:spLocks noChangeArrowheads="1"/>
          </p:cNvSpPr>
          <p:nvPr/>
        </p:nvSpPr>
        <p:spPr bwMode="auto">
          <a:xfrm>
            <a:off x="1447800" y="2057400"/>
            <a:ext cx="784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At </a:t>
            </a:r>
            <a:r>
              <a:rPr lang="en-US" altLang="es-CO" sz="2400" u="sng">
                <a:latin typeface="Verdana" panose="020B0604030504040204" pitchFamily="34" charset="0"/>
              </a:rPr>
              <a:t>Critical Angle</a:t>
            </a:r>
            <a:r>
              <a:rPr lang="en-US" altLang="es-CO" sz="2400">
                <a:latin typeface="Verdana" panose="020B0604030504040204" pitchFamily="34" charset="0"/>
              </a:rPr>
              <a:t> of incidence </a:t>
            </a:r>
            <a:r>
              <a:rPr lang="en-US" altLang="es-CO" sz="2400" i="1">
                <a:latin typeface="Verdana" panose="020B0604030504040204" pitchFamily="34" charset="0"/>
              </a:rPr>
              <a:t>i</a:t>
            </a:r>
            <a:r>
              <a:rPr lang="en-US" altLang="es-CO" sz="2400" i="1" baseline="-25000">
                <a:latin typeface="Verdana" panose="020B0604030504040204" pitchFamily="34" charset="0"/>
              </a:rPr>
              <a:t>c</a:t>
            </a:r>
            <a:r>
              <a:rPr lang="en-US" altLang="es-CO" sz="2400">
                <a:latin typeface="Verdana" panose="020B0604030504040204" pitchFamily="34" charset="0"/>
              </a:rPr>
              <a:t>, angle of refraction </a:t>
            </a:r>
            <a:r>
              <a:rPr lang="en-US" altLang="es-CO" sz="2400" i="1">
                <a:latin typeface="Verdana" panose="020B0604030504040204" pitchFamily="34" charset="0"/>
              </a:rPr>
              <a:t>r</a:t>
            </a:r>
            <a:r>
              <a:rPr lang="en-US" altLang="es-CO" sz="2400">
                <a:latin typeface="Verdana" panose="020B0604030504040204" pitchFamily="34" charset="0"/>
              </a:rPr>
              <a:t> = 90</a:t>
            </a:r>
            <a:r>
              <a:rPr lang="en-US" altLang="es-CO" sz="2400" baseline="30000">
                <a:latin typeface="Verdana" panose="020B0604030504040204" pitchFamily="34" charset="0"/>
              </a:rPr>
              <a:t>o</a:t>
            </a:r>
            <a:r>
              <a:rPr lang="en-US" altLang="es-CO" sz="2400">
                <a:latin typeface="Verdana" panose="020B0604030504040204" pitchFamily="34" charset="0"/>
              </a:rPr>
              <a:t> </a:t>
            </a:r>
          </a:p>
        </p:txBody>
      </p:sp>
      <p:sp>
        <p:nvSpPr>
          <p:cNvPr id="90118" name="Rectangle 9">
            <a:extLst>
              <a:ext uri="{FF2B5EF4-FFF2-40B4-BE49-F238E27FC236}">
                <a16:creationId xmlns:a16="http://schemas.microsoft.com/office/drawing/2014/main" id="{89569E79-9D89-4E1B-9AD1-3B608B3B9E02}"/>
              </a:ext>
            </a:extLst>
          </p:cNvPr>
          <p:cNvSpPr>
            <a:spLocks noChangeArrowheads="1"/>
          </p:cNvSpPr>
          <p:nvPr/>
        </p:nvSpPr>
        <p:spPr bwMode="auto">
          <a:xfrm>
            <a:off x="4071938"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0119" name="Rectangle 11">
            <a:extLst>
              <a:ext uri="{FF2B5EF4-FFF2-40B4-BE49-F238E27FC236}">
                <a16:creationId xmlns:a16="http://schemas.microsoft.com/office/drawing/2014/main" id="{D7816A6A-B5D2-4CB5-9B40-0CCF823D3512}"/>
              </a:ext>
            </a:extLst>
          </p:cNvPr>
          <p:cNvSpPr>
            <a:spLocks noChangeArrowheads="1"/>
          </p:cNvSpPr>
          <p:nvPr/>
        </p:nvSpPr>
        <p:spPr bwMode="auto">
          <a:xfrm>
            <a:off x="4071938"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90120" name="Object 10">
            <a:extLst>
              <a:ext uri="{FF2B5EF4-FFF2-40B4-BE49-F238E27FC236}">
                <a16:creationId xmlns:a16="http://schemas.microsoft.com/office/drawing/2014/main" id="{77474EDB-AC92-4717-AA6A-3911EA0D10C2}"/>
              </a:ext>
            </a:extLst>
          </p:cNvPr>
          <p:cNvGraphicFramePr>
            <a:graphicFrameLocks noChangeAspect="1"/>
          </p:cNvGraphicFramePr>
          <p:nvPr/>
        </p:nvGraphicFramePr>
        <p:xfrm>
          <a:off x="3848100" y="3276600"/>
          <a:ext cx="1422400" cy="733425"/>
        </p:xfrm>
        <a:graphic>
          <a:graphicData uri="http://schemas.openxmlformats.org/presentationml/2006/ole">
            <mc:AlternateContent xmlns:mc="http://schemas.openxmlformats.org/markup-compatibility/2006">
              <mc:Choice xmlns:v="urn:schemas-microsoft-com:vml" Requires="v">
                <p:oleObj spid="_x0000_s90127" name="Equation" r:id="rId4" imgW="761669" imgH="393529" progId="Equation.3">
                  <p:embed/>
                </p:oleObj>
              </mc:Choice>
              <mc:Fallback>
                <p:oleObj name="Equation" r:id="rId4" imgW="761669" imgH="393529"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0" y="3276600"/>
                        <a:ext cx="14224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21" name="Rectangle 13">
            <a:extLst>
              <a:ext uri="{FF2B5EF4-FFF2-40B4-BE49-F238E27FC236}">
                <a16:creationId xmlns:a16="http://schemas.microsoft.com/office/drawing/2014/main" id="{61BEEAB6-F5AA-41A5-9F84-2C52F920652D}"/>
              </a:ext>
            </a:extLst>
          </p:cNvPr>
          <p:cNvSpPr>
            <a:spLocks noChangeArrowheads="1"/>
          </p:cNvSpPr>
          <p:nvPr/>
        </p:nvSpPr>
        <p:spPr bwMode="auto">
          <a:xfrm>
            <a:off x="413385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90122" name="Object 12">
            <a:extLst>
              <a:ext uri="{FF2B5EF4-FFF2-40B4-BE49-F238E27FC236}">
                <a16:creationId xmlns:a16="http://schemas.microsoft.com/office/drawing/2014/main" id="{F767D3A4-1C9A-461D-9C03-5BA870A4D9B9}"/>
              </a:ext>
            </a:extLst>
          </p:cNvPr>
          <p:cNvGraphicFramePr>
            <a:graphicFrameLocks noChangeAspect="1"/>
          </p:cNvGraphicFramePr>
          <p:nvPr/>
        </p:nvGraphicFramePr>
        <p:xfrm>
          <a:off x="3886200" y="4267200"/>
          <a:ext cx="1366838" cy="733425"/>
        </p:xfrm>
        <a:graphic>
          <a:graphicData uri="http://schemas.openxmlformats.org/presentationml/2006/ole">
            <mc:AlternateContent xmlns:mc="http://schemas.openxmlformats.org/markup-compatibility/2006">
              <mc:Choice xmlns:v="urn:schemas-microsoft-com:vml" Requires="v">
                <p:oleObj spid="_x0000_s90128" name="Equation" r:id="rId6" imgW="736280" imgH="393529" progId="Equation.3">
                  <p:embed/>
                </p:oleObj>
              </mc:Choice>
              <mc:Fallback>
                <p:oleObj name="Equation" r:id="rId6" imgW="736280" imgH="393529"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4267200"/>
                        <a:ext cx="1366838"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Lst>
                    </p:spPr>
                  </p:pic>
                </p:oleObj>
              </mc:Fallback>
            </mc:AlternateContent>
          </a:graphicData>
        </a:graphic>
      </p:graphicFrame>
      <p:sp>
        <p:nvSpPr>
          <p:cNvPr id="90123" name="Rectangle 15">
            <a:extLst>
              <a:ext uri="{FF2B5EF4-FFF2-40B4-BE49-F238E27FC236}">
                <a16:creationId xmlns:a16="http://schemas.microsoft.com/office/drawing/2014/main" id="{23CE7A29-256D-4879-BCB8-6D5FE36DF1BE}"/>
              </a:ext>
            </a:extLst>
          </p:cNvPr>
          <p:cNvSpPr>
            <a:spLocks noChangeArrowheads="1"/>
          </p:cNvSpPr>
          <p:nvPr/>
        </p:nvSpPr>
        <p:spPr bwMode="auto">
          <a:xfrm>
            <a:off x="4062413"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90124" name="Object 14">
            <a:extLst>
              <a:ext uri="{FF2B5EF4-FFF2-40B4-BE49-F238E27FC236}">
                <a16:creationId xmlns:a16="http://schemas.microsoft.com/office/drawing/2014/main" id="{169D1307-60DC-4E85-8E90-8AB900C98F1C}"/>
              </a:ext>
            </a:extLst>
          </p:cNvPr>
          <p:cNvGraphicFramePr>
            <a:graphicFrameLocks noChangeAspect="1"/>
          </p:cNvGraphicFramePr>
          <p:nvPr/>
        </p:nvGraphicFramePr>
        <p:xfrm>
          <a:off x="3908425" y="5286375"/>
          <a:ext cx="1425575" cy="733425"/>
        </p:xfrm>
        <a:graphic>
          <a:graphicData uri="http://schemas.openxmlformats.org/presentationml/2006/ole">
            <mc:AlternateContent xmlns:mc="http://schemas.openxmlformats.org/markup-compatibility/2006">
              <mc:Choice xmlns:v="urn:schemas-microsoft-com:vml" Requires="v">
                <p:oleObj spid="_x0000_s90129" name="Equation" r:id="rId8" imgW="761669" imgH="393529" progId="Equation.3">
                  <p:embed/>
                </p:oleObj>
              </mc:Choice>
              <mc:Fallback>
                <p:oleObj name="Equation" r:id="rId8" imgW="761669" imgH="393529"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8425" y="5286375"/>
                        <a:ext cx="14255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90125" name="Text Box 1028">
            <a:extLst>
              <a:ext uri="{FF2B5EF4-FFF2-40B4-BE49-F238E27FC236}">
                <a16:creationId xmlns:a16="http://schemas.microsoft.com/office/drawing/2014/main" id="{E0723878-24A2-4FBE-AB98-BA579342B014}"/>
              </a:ext>
            </a:extLst>
          </p:cNvPr>
          <p:cNvSpPr txBox="1">
            <a:spLocks noChangeArrowheads="1"/>
          </p:cNvSpPr>
          <p:nvPr/>
        </p:nvSpPr>
        <p:spPr bwMode="auto">
          <a:xfrm>
            <a:off x="7146925" y="44196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(2)</a:t>
            </a:r>
          </a:p>
        </p:txBody>
      </p:sp>
      <p:sp>
        <p:nvSpPr>
          <p:cNvPr id="90126" name="Text Box 1029">
            <a:extLst>
              <a:ext uri="{FF2B5EF4-FFF2-40B4-BE49-F238E27FC236}">
                <a16:creationId xmlns:a16="http://schemas.microsoft.com/office/drawing/2014/main" id="{036EFAB2-6937-472E-868D-58ACFC823AFA}"/>
              </a:ext>
            </a:extLst>
          </p:cNvPr>
          <p:cNvSpPr txBox="1">
            <a:spLocks noChangeArrowheads="1"/>
          </p:cNvSpPr>
          <p:nvPr/>
        </p:nvSpPr>
        <p:spPr bwMode="auto">
          <a:xfrm>
            <a:off x="7162800" y="53340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2179694B-754B-4900-82E7-1F80D5A78C6B}"/>
              </a:ext>
            </a:extLst>
          </p:cNvPr>
          <p:cNvSpPr>
            <a:spLocks noGrp="1" noChangeArrowheads="1"/>
          </p:cNvSpPr>
          <p:nvPr>
            <p:ph type="subTitle" idx="1"/>
          </p:nvPr>
        </p:nvSpPr>
        <p:spPr>
          <a:xfrm>
            <a:off x="1295400" y="152400"/>
            <a:ext cx="6400800" cy="609600"/>
          </a:xfrm>
        </p:spPr>
        <p:txBody>
          <a:bodyPr/>
          <a:lstStyle/>
          <a:p>
            <a:pPr eaLnBrk="1" hangingPunct="1"/>
            <a:r>
              <a:rPr lang="en-US" altLang="es-CO" sz="4400">
                <a:latin typeface="Verdana" panose="020B0604030504040204" pitchFamily="34" charset="0"/>
              </a:rPr>
              <a:t>Snell’s Law</a:t>
            </a:r>
          </a:p>
        </p:txBody>
      </p:sp>
      <p:sp>
        <p:nvSpPr>
          <p:cNvPr id="92163" name="Rectangle 3">
            <a:extLst>
              <a:ext uri="{FF2B5EF4-FFF2-40B4-BE49-F238E27FC236}">
                <a16:creationId xmlns:a16="http://schemas.microsoft.com/office/drawing/2014/main" id="{30B96207-F04B-4D78-A038-38397A236586}"/>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2164" name="Text Box 4">
            <a:extLst>
              <a:ext uri="{FF2B5EF4-FFF2-40B4-BE49-F238E27FC236}">
                <a16:creationId xmlns:a16="http://schemas.microsoft.com/office/drawing/2014/main" id="{61CA6CCE-2EFC-4F83-BDB2-B3B24078808B}"/>
              </a:ext>
            </a:extLst>
          </p:cNvPr>
          <p:cNvSpPr txBox="1">
            <a:spLocks noChangeArrowheads="1"/>
          </p:cNvSpPr>
          <p:nvPr/>
        </p:nvSpPr>
        <p:spPr bwMode="auto">
          <a:xfrm>
            <a:off x="2595563" y="1020763"/>
            <a:ext cx="38052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Critical Refraction</a:t>
            </a:r>
          </a:p>
        </p:txBody>
      </p:sp>
      <p:sp>
        <p:nvSpPr>
          <p:cNvPr id="92165" name="Text Box 5">
            <a:extLst>
              <a:ext uri="{FF2B5EF4-FFF2-40B4-BE49-F238E27FC236}">
                <a16:creationId xmlns:a16="http://schemas.microsoft.com/office/drawing/2014/main" id="{3A039313-97F2-49D4-89FB-34F2D85BC296}"/>
              </a:ext>
            </a:extLst>
          </p:cNvPr>
          <p:cNvSpPr txBox="1">
            <a:spLocks noChangeArrowheads="1"/>
          </p:cNvSpPr>
          <p:nvPr/>
        </p:nvSpPr>
        <p:spPr bwMode="auto">
          <a:xfrm>
            <a:off x="1447800" y="2057400"/>
            <a:ext cx="784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At </a:t>
            </a:r>
            <a:r>
              <a:rPr lang="en-US" altLang="es-CO" sz="2400" u="sng">
                <a:latin typeface="Verdana" panose="020B0604030504040204" pitchFamily="34" charset="0"/>
              </a:rPr>
              <a:t>Critical Angle</a:t>
            </a:r>
            <a:r>
              <a:rPr lang="en-US" altLang="es-CO" sz="2400">
                <a:latin typeface="Verdana" panose="020B0604030504040204" pitchFamily="34" charset="0"/>
              </a:rPr>
              <a:t> of incidence </a:t>
            </a:r>
            <a:r>
              <a:rPr lang="en-US" altLang="es-CO" sz="2400" i="1">
                <a:latin typeface="Verdana" panose="020B0604030504040204" pitchFamily="34" charset="0"/>
              </a:rPr>
              <a:t>i</a:t>
            </a:r>
            <a:r>
              <a:rPr lang="en-US" altLang="es-CO" sz="2400" i="1" baseline="-25000">
                <a:latin typeface="Verdana" panose="020B0604030504040204" pitchFamily="34" charset="0"/>
              </a:rPr>
              <a:t>c</a:t>
            </a:r>
            <a:r>
              <a:rPr lang="en-US" altLang="es-CO" sz="2400">
                <a:latin typeface="Verdana" panose="020B0604030504040204" pitchFamily="34" charset="0"/>
              </a:rPr>
              <a:t>, angle of refraction </a:t>
            </a:r>
            <a:r>
              <a:rPr lang="en-US" altLang="es-CO" sz="2400" i="1">
                <a:latin typeface="Verdana" panose="020B0604030504040204" pitchFamily="34" charset="0"/>
              </a:rPr>
              <a:t>r</a:t>
            </a:r>
            <a:r>
              <a:rPr lang="en-US" altLang="es-CO" sz="2400">
                <a:latin typeface="Verdana" panose="020B0604030504040204" pitchFamily="34" charset="0"/>
              </a:rPr>
              <a:t> = 90</a:t>
            </a:r>
            <a:r>
              <a:rPr lang="en-US" altLang="es-CO" sz="2400" baseline="30000">
                <a:latin typeface="Verdana" panose="020B0604030504040204" pitchFamily="34" charset="0"/>
              </a:rPr>
              <a:t>o</a:t>
            </a:r>
            <a:r>
              <a:rPr lang="en-US" altLang="es-CO" sz="2400">
                <a:latin typeface="Verdana" panose="020B0604030504040204" pitchFamily="34" charset="0"/>
              </a:rPr>
              <a:t> </a:t>
            </a:r>
          </a:p>
        </p:txBody>
      </p:sp>
      <p:sp>
        <p:nvSpPr>
          <p:cNvPr id="92166" name="Rectangle 6">
            <a:extLst>
              <a:ext uri="{FF2B5EF4-FFF2-40B4-BE49-F238E27FC236}">
                <a16:creationId xmlns:a16="http://schemas.microsoft.com/office/drawing/2014/main" id="{9013F6B9-C52F-4CF3-B6F6-EFBD3A3A3F90}"/>
              </a:ext>
            </a:extLst>
          </p:cNvPr>
          <p:cNvSpPr>
            <a:spLocks noChangeArrowheads="1"/>
          </p:cNvSpPr>
          <p:nvPr/>
        </p:nvSpPr>
        <p:spPr bwMode="auto">
          <a:xfrm>
            <a:off x="4071938"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2167" name="Rectangle 7">
            <a:extLst>
              <a:ext uri="{FF2B5EF4-FFF2-40B4-BE49-F238E27FC236}">
                <a16:creationId xmlns:a16="http://schemas.microsoft.com/office/drawing/2014/main" id="{AAD5D2AE-D9C9-4E74-A3DF-D6651D91DC9D}"/>
              </a:ext>
            </a:extLst>
          </p:cNvPr>
          <p:cNvSpPr>
            <a:spLocks noChangeArrowheads="1"/>
          </p:cNvSpPr>
          <p:nvPr/>
        </p:nvSpPr>
        <p:spPr bwMode="auto">
          <a:xfrm>
            <a:off x="4071938"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2168" name="Rectangle 9">
            <a:extLst>
              <a:ext uri="{FF2B5EF4-FFF2-40B4-BE49-F238E27FC236}">
                <a16:creationId xmlns:a16="http://schemas.microsoft.com/office/drawing/2014/main" id="{E62557FE-1C54-43A0-9C33-B8C5A97A3504}"/>
              </a:ext>
            </a:extLst>
          </p:cNvPr>
          <p:cNvSpPr>
            <a:spLocks noChangeArrowheads="1"/>
          </p:cNvSpPr>
          <p:nvPr/>
        </p:nvSpPr>
        <p:spPr bwMode="auto">
          <a:xfrm>
            <a:off x="413385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2169" name="Rectangle 11">
            <a:extLst>
              <a:ext uri="{FF2B5EF4-FFF2-40B4-BE49-F238E27FC236}">
                <a16:creationId xmlns:a16="http://schemas.microsoft.com/office/drawing/2014/main" id="{4F0C25C2-3954-46D0-8215-6507AF8E254C}"/>
              </a:ext>
            </a:extLst>
          </p:cNvPr>
          <p:cNvSpPr>
            <a:spLocks noChangeArrowheads="1"/>
          </p:cNvSpPr>
          <p:nvPr/>
        </p:nvSpPr>
        <p:spPr bwMode="auto">
          <a:xfrm>
            <a:off x="4062413"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pic>
        <p:nvPicPr>
          <p:cNvPr id="92170" name="Picture 13">
            <a:extLst>
              <a:ext uri="{FF2B5EF4-FFF2-40B4-BE49-F238E27FC236}">
                <a16:creationId xmlns:a16="http://schemas.microsoft.com/office/drawing/2014/main" id="{65E5BC66-6CC3-4285-9B4B-B650BA2D9B4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124200"/>
            <a:ext cx="531495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51958F42-6DFC-4C6F-BEF4-C1BE5C4C419B}"/>
              </a:ext>
            </a:extLst>
          </p:cNvPr>
          <p:cNvSpPr>
            <a:spLocks noGrp="1" noChangeArrowheads="1"/>
          </p:cNvSpPr>
          <p:nvPr>
            <p:ph type="subTitle" idx="1"/>
          </p:nvPr>
        </p:nvSpPr>
        <p:spPr>
          <a:xfrm>
            <a:off x="1295400" y="152400"/>
            <a:ext cx="6400800" cy="609600"/>
          </a:xfrm>
        </p:spPr>
        <p:txBody>
          <a:bodyPr/>
          <a:lstStyle/>
          <a:p>
            <a:pPr eaLnBrk="1" hangingPunct="1"/>
            <a:r>
              <a:rPr lang="en-US" altLang="es-CO" sz="4400">
                <a:latin typeface="Verdana" panose="020B0604030504040204" pitchFamily="34" charset="0"/>
              </a:rPr>
              <a:t>Snell’s Law</a:t>
            </a:r>
          </a:p>
        </p:txBody>
      </p:sp>
      <p:sp>
        <p:nvSpPr>
          <p:cNvPr id="94211" name="Rectangle 3">
            <a:extLst>
              <a:ext uri="{FF2B5EF4-FFF2-40B4-BE49-F238E27FC236}">
                <a16:creationId xmlns:a16="http://schemas.microsoft.com/office/drawing/2014/main" id="{F5B9B76F-2FD2-4EDD-AD6F-05B92CDCDB54}"/>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4212" name="Text Box 4">
            <a:extLst>
              <a:ext uri="{FF2B5EF4-FFF2-40B4-BE49-F238E27FC236}">
                <a16:creationId xmlns:a16="http://schemas.microsoft.com/office/drawing/2014/main" id="{A43F4DE5-B1E8-447F-8542-79403DE8B7AA}"/>
              </a:ext>
            </a:extLst>
          </p:cNvPr>
          <p:cNvSpPr txBox="1">
            <a:spLocks noChangeArrowheads="1"/>
          </p:cNvSpPr>
          <p:nvPr/>
        </p:nvSpPr>
        <p:spPr bwMode="auto">
          <a:xfrm>
            <a:off x="2595563" y="1020763"/>
            <a:ext cx="38052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Critical Refraction</a:t>
            </a:r>
          </a:p>
        </p:txBody>
      </p:sp>
      <p:sp>
        <p:nvSpPr>
          <p:cNvPr id="94213" name="Text Box 5">
            <a:extLst>
              <a:ext uri="{FF2B5EF4-FFF2-40B4-BE49-F238E27FC236}">
                <a16:creationId xmlns:a16="http://schemas.microsoft.com/office/drawing/2014/main" id="{28BB9305-DA94-42D0-9632-28A4C82E1F3F}"/>
              </a:ext>
            </a:extLst>
          </p:cNvPr>
          <p:cNvSpPr txBox="1">
            <a:spLocks noChangeArrowheads="1"/>
          </p:cNvSpPr>
          <p:nvPr/>
        </p:nvSpPr>
        <p:spPr bwMode="auto">
          <a:xfrm>
            <a:off x="1447800" y="2057400"/>
            <a:ext cx="784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At </a:t>
            </a:r>
            <a:r>
              <a:rPr lang="en-US" altLang="es-CO" sz="2400" u="sng">
                <a:latin typeface="Verdana" panose="020B0604030504040204" pitchFamily="34" charset="0"/>
              </a:rPr>
              <a:t>Critical Angle</a:t>
            </a:r>
            <a:r>
              <a:rPr lang="en-US" altLang="es-CO" sz="2400">
                <a:latin typeface="Verdana" panose="020B0604030504040204" pitchFamily="34" charset="0"/>
              </a:rPr>
              <a:t> of incidence </a:t>
            </a:r>
            <a:r>
              <a:rPr lang="en-US" altLang="es-CO" sz="2400" i="1">
                <a:latin typeface="Verdana" panose="020B0604030504040204" pitchFamily="34" charset="0"/>
              </a:rPr>
              <a:t>i</a:t>
            </a:r>
            <a:r>
              <a:rPr lang="en-US" altLang="es-CO" sz="2400" i="1" baseline="-25000">
                <a:latin typeface="Verdana" panose="020B0604030504040204" pitchFamily="34" charset="0"/>
              </a:rPr>
              <a:t>c</a:t>
            </a:r>
            <a:r>
              <a:rPr lang="en-US" altLang="es-CO" sz="2400">
                <a:latin typeface="Verdana" panose="020B0604030504040204" pitchFamily="34" charset="0"/>
              </a:rPr>
              <a:t>, angle of refraction </a:t>
            </a:r>
            <a:r>
              <a:rPr lang="en-US" altLang="es-CO" sz="2400" i="1">
                <a:latin typeface="Verdana" panose="020B0604030504040204" pitchFamily="34" charset="0"/>
              </a:rPr>
              <a:t>r</a:t>
            </a:r>
            <a:r>
              <a:rPr lang="en-US" altLang="es-CO" sz="2400">
                <a:latin typeface="Verdana" panose="020B0604030504040204" pitchFamily="34" charset="0"/>
              </a:rPr>
              <a:t> = 90</a:t>
            </a:r>
            <a:r>
              <a:rPr lang="en-US" altLang="es-CO" sz="2400" baseline="30000">
                <a:latin typeface="Verdana" panose="020B0604030504040204" pitchFamily="34" charset="0"/>
              </a:rPr>
              <a:t>o</a:t>
            </a:r>
            <a:r>
              <a:rPr lang="en-US" altLang="es-CO" sz="2400">
                <a:latin typeface="Verdana" panose="020B0604030504040204" pitchFamily="34" charset="0"/>
              </a:rPr>
              <a:t> </a:t>
            </a:r>
          </a:p>
        </p:txBody>
      </p:sp>
      <p:sp>
        <p:nvSpPr>
          <p:cNvPr id="94214" name="Rectangle 6">
            <a:extLst>
              <a:ext uri="{FF2B5EF4-FFF2-40B4-BE49-F238E27FC236}">
                <a16:creationId xmlns:a16="http://schemas.microsoft.com/office/drawing/2014/main" id="{735B656D-1758-471C-AD6B-868E09AB243A}"/>
              </a:ext>
            </a:extLst>
          </p:cNvPr>
          <p:cNvSpPr>
            <a:spLocks noChangeArrowheads="1"/>
          </p:cNvSpPr>
          <p:nvPr/>
        </p:nvSpPr>
        <p:spPr bwMode="auto">
          <a:xfrm>
            <a:off x="4071938"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4215" name="Rectangle 7">
            <a:extLst>
              <a:ext uri="{FF2B5EF4-FFF2-40B4-BE49-F238E27FC236}">
                <a16:creationId xmlns:a16="http://schemas.microsoft.com/office/drawing/2014/main" id="{E600F818-AE3E-4B46-97C9-6F801DB6FF4B}"/>
              </a:ext>
            </a:extLst>
          </p:cNvPr>
          <p:cNvSpPr>
            <a:spLocks noChangeArrowheads="1"/>
          </p:cNvSpPr>
          <p:nvPr/>
        </p:nvSpPr>
        <p:spPr bwMode="auto">
          <a:xfrm>
            <a:off x="4071938"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4216" name="Rectangle 8">
            <a:extLst>
              <a:ext uri="{FF2B5EF4-FFF2-40B4-BE49-F238E27FC236}">
                <a16:creationId xmlns:a16="http://schemas.microsoft.com/office/drawing/2014/main" id="{DDA3E0E1-2B18-4516-9FE5-CBBDEC637418}"/>
              </a:ext>
            </a:extLst>
          </p:cNvPr>
          <p:cNvSpPr>
            <a:spLocks noChangeArrowheads="1"/>
          </p:cNvSpPr>
          <p:nvPr/>
        </p:nvSpPr>
        <p:spPr bwMode="auto">
          <a:xfrm>
            <a:off x="413385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4217" name="Rectangle 9">
            <a:extLst>
              <a:ext uri="{FF2B5EF4-FFF2-40B4-BE49-F238E27FC236}">
                <a16:creationId xmlns:a16="http://schemas.microsoft.com/office/drawing/2014/main" id="{D5977A1B-CD76-470B-896F-13975F7551FE}"/>
              </a:ext>
            </a:extLst>
          </p:cNvPr>
          <p:cNvSpPr>
            <a:spLocks noChangeArrowheads="1"/>
          </p:cNvSpPr>
          <p:nvPr/>
        </p:nvSpPr>
        <p:spPr bwMode="auto">
          <a:xfrm>
            <a:off x="4062413"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pic>
        <p:nvPicPr>
          <p:cNvPr id="94218" name="Picture 11">
            <a:extLst>
              <a:ext uri="{FF2B5EF4-FFF2-40B4-BE49-F238E27FC236}">
                <a16:creationId xmlns:a16="http://schemas.microsoft.com/office/drawing/2014/main" id="{BABC2FF0-2DF4-40F4-9E17-816A443EA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3124200"/>
            <a:ext cx="531177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1F67327E-C954-45CC-9FA3-D4A855AB3596}"/>
              </a:ext>
            </a:extLst>
          </p:cNvPr>
          <p:cNvSpPr>
            <a:spLocks noGrp="1" noChangeArrowheads="1"/>
          </p:cNvSpPr>
          <p:nvPr>
            <p:ph type="subTitle" idx="1"/>
          </p:nvPr>
        </p:nvSpPr>
        <p:spPr>
          <a:xfrm>
            <a:off x="1295400" y="152400"/>
            <a:ext cx="6400800" cy="609600"/>
          </a:xfrm>
        </p:spPr>
        <p:txBody>
          <a:bodyPr/>
          <a:lstStyle/>
          <a:p>
            <a:pPr eaLnBrk="1" hangingPunct="1"/>
            <a:r>
              <a:rPr lang="en-US" altLang="es-CO" sz="4400">
                <a:latin typeface="Verdana" panose="020B0604030504040204" pitchFamily="34" charset="0"/>
              </a:rPr>
              <a:t>Snell’s Law</a:t>
            </a:r>
          </a:p>
        </p:txBody>
      </p:sp>
      <p:sp>
        <p:nvSpPr>
          <p:cNvPr id="96259" name="Rectangle 3">
            <a:extLst>
              <a:ext uri="{FF2B5EF4-FFF2-40B4-BE49-F238E27FC236}">
                <a16:creationId xmlns:a16="http://schemas.microsoft.com/office/drawing/2014/main" id="{984F7F02-46EE-4C11-A274-27B55D4D214A}"/>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6260" name="Text Box 4">
            <a:extLst>
              <a:ext uri="{FF2B5EF4-FFF2-40B4-BE49-F238E27FC236}">
                <a16:creationId xmlns:a16="http://schemas.microsoft.com/office/drawing/2014/main" id="{A6B1B124-85BB-4DAD-A413-6DC67B10D85B}"/>
              </a:ext>
            </a:extLst>
          </p:cNvPr>
          <p:cNvSpPr txBox="1">
            <a:spLocks noChangeArrowheads="1"/>
          </p:cNvSpPr>
          <p:nvPr/>
        </p:nvSpPr>
        <p:spPr bwMode="auto">
          <a:xfrm>
            <a:off x="2595563" y="1020763"/>
            <a:ext cx="38052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Critical Refraction</a:t>
            </a:r>
          </a:p>
        </p:txBody>
      </p:sp>
      <p:sp>
        <p:nvSpPr>
          <p:cNvPr id="96261" name="Rectangle 6">
            <a:extLst>
              <a:ext uri="{FF2B5EF4-FFF2-40B4-BE49-F238E27FC236}">
                <a16:creationId xmlns:a16="http://schemas.microsoft.com/office/drawing/2014/main" id="{0570129D-8B10-49C7-A3E5-AAC3BC2F5411}"/>
              </a:ext>
            </a:extLst>
          </p:cNvPr>
          <p:cNvSpPr>
            <a:spLocks noChangeArrowheads="1"/>
          </p:cNvSpPr>
          <p:nvPr/>
        </p:nvSpPr>
        <p:spPr bwMode="auto">
          <a:xfrm>
            <a:off x="4071938"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6262" name="Rectangle 7">
            <a:extLst>
              <a:ext uri="{FF2B5EF4-FFF2-40B4-BE49-F238E27FC236}">
                <a16:creationId xmlns:a16="http://schemas.microsoft.com/office/drawing/2014/main" id="{43BE01EC-59B5-4FB8-9BCD-CE7875DBE783}"/>
              </a:ext>
            </a:extLst>
          </p:cNvPr>
          <p:cNvSpPr>
            <a:spLocks noChangeArrowheads="1"/>
          </p:cNvSpPr>
          <p:nvPr/>
        </p:nvSpPr>
        <p:spPr bwMode="auto">
          <a:xfrm>
            <a:off x="4071938"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6263" name="Rectangle 8">
            <a:extLst>
              <a:ext uri="{FF2B5EF4-FFF2-40B4-BE49-F238E27FC236}">
                <a16:creationId xmlns:a16="http://schemas.microsoft.com/office/drawing/2014/main" id="{47D8B1F4-5194-4425-A5F7-20BB04D7DAE6}"/>
              </a:ext>
            </a:extLst>
          </p:cNvPr>
          <p:cNvSpPr>
            <a:spLocks noChangeArrowheads="1"/>
          </p:cNvSpPr>
          <p:nvPr/>
        </p:nvSpPr>
        <p:spPr bwMode="auto">
          <a:xfrm>
            <a:off x="413385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6264" name="Rectangle 9">
            <a:extLst>
              <a:ext uri="{FF2B5EF4-FFF2-40B4-BE49-F238E27FC236}">
                <a16:creationId xmlns:a16="http://schemas.microsoft.com/office/drawing/2014/main" id="{9BB47E12-93EA-4F3D-B5FC-EF6B6237FBA1}"/>
              </a:ext>
            </a:extLst>
          </p:cNvPr>
          <p:cNvSpPr>
            <a:spLocks noChangeArrowheads="1"/>
          </p:cNvSpPr>
          <p:nvPr/>
        </p:nvSpPr>
        <p:spPr bwMode="auto">
          <a:xfrm>
            <a:off x="4062413"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96265" name="Rectangle 11">
            <a:extLst>
              <a:ext uri="{FF2B5EF4-FFF2-40B4-BE49-F238E27FC236}">
                <a16:creationId xmlns:a16="http://schemas.microsoft.com/office/drawing/2014/main" id="{3C699228-A2A8-4B42-A0C3-A5527E4DEFB0}"/>
              </a:ext>
            </a:extLst>
          </p:cNvPr>
          <p:cNvSpPr>
            <a:spLocks noChangeArrowheads="1"/>
          </p:cNvSpPr>
          <p:nvPr/>
        </p:nvSpPr>
        <p:spPr bwMode="auto">
          <a:xfrm>
            <a:off x="1752600" y="1981200"/>
            <a:ext cx="56388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cs typeface="Arial" panose="020B0604020202020204" pitchFamily="34" charset="0"/>
              </a:rPr>
              <a:t>Seismic refraction makes use of </a:t>
            </a:r>
            <a:r>
              <a:rPr lang="en-US" altLang="es-CO" sz="2400" u="sng">
                <a:latin typeface="Verdana" panose="020B0604030504040204" pitchFamily="34" charset="0"/>
                <a:cs typeface="Arial" panose="020B0604020202020204" pitchFamily="34" charset="0"/>
              </a:rPr>
              <a:t>critically refracted, first-arrival</a:t>
            </a:r>
            <a:r>
              <a:rPr lang="en-US" altLang="es-CO" sz="2400">
                <a:latin typeface="Verdana" panose="020B0604030504040204" pitchFamily="34" charset="0"/>
                <a:cs typeface="Arial" panose="020B0604020202020204" pitchFamily="34" charset="0"/>
              </a:rPr>
              <a:t> energy only.  The rest of the wave form is ignored.</a:t>
            </a:r>
            <a:endParaRPr lang="en-US" altLang="es-CO" sz="2400">
              <a:latin typeface="Verdana" panose="020B0604030504040204" pitchFamily="34" charset="0"/>
              <a:cs typeface="Times New Roman" panose="02020603050405020304" pitchFamily="18" charset="0"/>
            </a:endParaRPr>
          </a:p>
          <a:p>
            <a:pPr>
              <a:spcBef>
                <a:spcPct val="0"/>
              </a:spcBef>
              <a:buFontTx/>
              <a:buNone/>
            </a:pPr>
            <a:endParaRPr lang="en-US" altLang="es-CO" sz="2400">
              <a:latin typeface="Verdana" panose="020B060403050404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41A8013-7C10-47AB-B727-A094491D0656}"/>
              </a:ext>
            </a:extLst>
          </p:cNvPr>
          <p:cNvSpPr>
            <a:spLocks noGrp="1" noChangeArrowheads="1"/>
          </p:cNvSpPr>
          <p:nvPr>
            <p:ph type="ctrTitle"/>
          </p:nvPr>
        </p:nvSpPr>
        <p:spPr>
          <a:xfrm>
            <a:off x="1905000" y="533400"/>
            <a:ext cx="5410200" cy="1143000"/>
          </a:xfrm>
        </p:spPr>
        <p:txBody>
          <a:bodyPr anchor="ctr"/>
          <a:lstStyle/>
          <a:p>
            <a:pPr eaLnBrk="1" hangingPunct="1"/>
            <a:r>
              <a:rPr lang="en-US" altLang="es-CO" sz="4400">
                <a:latin typeface="Verdana" panose="020B0604030504040204" pitchFamily="34" charset="0"/>
              </a:rPr>
              <a:t>Principal of Reciprocity</a:t>
            </a:r>
          </a:p>
        </p:txBody>
      </p:sp>
      <p:sp>
        <p:nvSpPr>
          <p:cNvPr id="98307" name="Rectangle 3">
            <a:extLst>
              <a:ext uri="{FF2B5EF4-FFF2-40B4-BE49-F238E27FC236}">
                <a16:creationId xmlns:a16="http://schemas.microsoft.com/office/drawing/2014/main" id="{73EC303F-3B36-4C0D-94CF-C0F7A7A04686}"/>
              </a:ext>
            </a:extLst>
          </p:cNvPr>
          <p:cNvSpPr>
            <a:spLocks noGrp="1" noChangeArrowheads="1"/>
          </p:cNvSpPr>
          <p:nvPr>
            <p:ph type="subTitle" idx="1"/>
          </p:nvPr>
        </p:nvSpPr>
        <p:spPr>
          <a:xfrm>
            <a:off x="609600" y="2209800"/>
            <a:ext cx="8001000" cy="1752600"/>
          </a:xfrm>
        </p:spPr>
        <p:txBody>
          <a:bodyPr/>
          <a:lstStyle/>
          <a:p>
            <a:pPr algn="l" eaLnBrk="1" hangingPunct="1"/>
            <a:r>
              <a:rPr lang="en-US" altLang="es-CO" sz="3200">
                <a:latin typeface="Verdana" panose="020B0604030504040204" pitchFamily="34" charset="0"/>
              </a:rPr>
              <a:t>The travel time of seismic energy between two points is independent of the direction traveled, i.e., interchanging the source and the geophone will not affect the seismic travel time between the two.</a:t>
            </a:r>
          </a:p>
        </p:txBody>
      </p:sp>
      <p:pic>
        <p:nvPicPr>
          <p:cNvPr id="140292" name="Picture 4">
            <a:extLst>
              <a:ext uri="{FF2B5EF4-FFF2-40B4-BE49-F238E27FC236}">
                <a16:creationId xmlns:a16="http://schemas.microsoft.com/office/drawing/2014/main" id="{E023B236-9832-4FDE-9FBF-1074BE9F8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97088"/>
            <a:ext cx="8362950" cy="35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40292"/>
                                        </p:tgtEl>
                                        <p:attrNameLst>
                                          <p:attrName>style.visibility</p:attrName>
                                        </p:attrNameLst>
                                      </p:cBhvr>
                                      <p:to>
                                        <p:strVal val="visible"/>
                                      </p:to>
                                    </p:set>
                                    <p:anim calcmode="lin" valueType="num">
                                      <p:cBhvr>
                                        <p:cTn id="7" dur="500" fill="hold"/>
                                        <p:tgtEl>
                                          <p:spTgt spid="140292"/>
                                        </p:tgtEl>
                                        <p:attrNameLst>
                                          <p:attrName>ppt_w</p:attrName>
                                        </p:attrNameLst>
                                      </p:cBhvr>
                                      <p:tavLst>
                                        <p:tav tm="0">
                                          <p:val>
                                            <p:fltVal val="0"/>
                                          </p:val>
                                        </p:tav>
                                        <p:tav tm="100000">
                                          <p:val>
                                            <p:strVal val="#ppt_w"/>
                                          </p:val>
                                        </p:tav>
                                      </p:tavLst>
                                    </p:anim>
                                    <p:anim calcmode="lin" valueType="num">
                                      <p:cBhvr>
                                        <p:cTn id="8" dur="500" fill="hold"/>
                                        <p:tgtEl>
                                          <p:spTgt spid="14029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A823FA5E-A1C8-42AE-A05F-054FC3EE6D82}"/>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sp>
        <p:nvSpPr>
          <p:cNvPr id="100355" name="Rectangle 3">
            <a:extLst>
              <a:ext uri="{FF2B5EF4-FFF2-40B4-BE49-F238E27FC236}">
                <a16:creationId xmlns:a16="http://schemas.microsoft.com/office/drawing/2014/main" id="{80A8BC40-9183-48D7-BB60-0FD00827E877}"/>
              </a:ext>
            </a:extLst>
          </p:cNvPr>
          <p:cNvSpPr>
            <a:spLocks noGrp="1" noChangeArrowheads="1"/>
          </p:cNvSpPr>
          <p:nvPr>
            <p:ph type="subTitle" idx="1"/>
          </p:nvPr>
        </p:nvSpPr>
        <p:spPr>
          <a:xfrm>
            <a:off x="1371600" y="2971800"/>
            <a:ext cx="6400800" cy="1066800"/>
          </a:xfrm>
        </p:spPr>
        <p:txBody>
          <a:bodyPr/>
          <a:lstStyle/>
          <a:p>
            <a:pPr algn="l" eaLnBrk="1" hangingPunct="1"/>
            <a:r>
              <a:rPr lang="en-US" altLang="es-CO" sz="3200">
                <a:latin typeface="Verdana" panose="020B0604030504040204" pitchFamily="34" charset="0"/>
              </a:rPr>
              <a:t>Critical Refraction Plays a Key Role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a:extLst>
              <a:ext uri="{FF2B5EF4-FFF2-40B4-BE49-F238E27FC236}">
                <a16:creationId xmlns:a16="http://schemas.microsoft.com/office/drawing/2014/main" id="{E2663806-78E5-405F-99BB-28C3F5ED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81000"/>
            <a:ext cx="45942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03" name="Object 5">
            <a:extLst>
              <a:ext uri="{FF2B5EF4-FFF2-40B4-BE49-F238E27FC236}">
                <a16:creationId xmlns:a16="http://schemas.microsoft.com/office/drawing/2014/main" id="{A6875A36-06CB-4251-8033-2CC61EB313DE}"/>
              </a:ext>
            </a:extLst>
          </p:cNvPr>
          <p:cNvGraphicFramePr>
            <a:graphicFrameLocks noChangeAspect="1"/>
          </p:cNvGraphicFramePr>
          <p:nvPr/>
        </p:nvGraphicFramePr>
        <p:xfrm>
          <a:off x="5257800" y="403225"/>
          <a:ext cx="1066800" cy="301625"/>
        </p:xfrm>
        <a:graphic>
          <a:graphicData uri="http://schemas.openxmlformats.org/presentationml/2006/ole">
            <mc:AlternateContent xmlns:mc="http://schemas.openxmlformats.org/markup-compatibility/2006">
              <mc:Choice xmlns:v="urn:schemas-microsoft-com:vml" Requires="v">
                <p:oleObj spid="_x0000_s102421" name="Equation" r:id="rId5" imgW="634449" imgH="177646" progId="Equation.3">
                  <p:embed/>
                </p:oleObj>
              </mc:Choice>
              <mc:Fallback>
                <p:oleObj name="Equation" r:id="rId5" imgW="634449" imgH="17764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403225"/>
                        <a:ext cx="10668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04" name="Object 8">
            <a:extLst>
              <a:ext uri="{FF2B5EF4-FFF2-40B4-BE49-F238E27FC236}">
                <a16:creationId xmlns:a16="http://schemas.microsoft.com/office/drawing/2014/main" id="{8CB42798-6BB1-4E2D-A091-9EBF2FFADC97}"/>
              </a:ext>
            </a:extLst>
          </p:cNvPr>
          <p:cNvGraphicFramePr>
            <a:graphicFrameLocks noChangeAspect="1"/>
          </p:cNvGraphicFramePr>
          <p:nvPr/>
        </p:nvGraphicFramePr>
        <p:xfrm>
          <a:off x="5254625" y="968375"/>
          <a:ext cx="1905000" cy="690563"/>
        </p:xfrm>
        <a:graphic>
          <a:graphicData uri="http://schemas.openxmlformats.org/presentationml/2006/ole">
            <mc:AlternateContent xmlns:mc="http://schemas.openxmlformats.org/markup-compatibility/2006">
              <mc:Choice xmlns:v="urn:schemas-microsoft-com:vml" Requires="v">
                <p:oleObj spid="_x0000_s102422" name="Equation" r:id="rId7" imgW="1155700" imgH="419100" progId="Equation.3">
                  <p:embed/>
                </p:oleObj>
              </mc:Choice>
              <mc:Fallback>
                <p:oleObj name="Equation" r:id="rId7" imgW="1155700" imgH="4191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4625" y="968375"/>
                        <a:ext cx="1905000"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05" name="Object 11">
            <a:extLst>
              <a:ext uri="{FF2B5EF4-FFF2-40B4-BE49-F238E27FC236}">
                <a16:creationId xmlns:a16="http://schemas.microsoft.com/office/drawing/2014/main" id="{8F1815AF-C66C-4E60-8731-4C7C6028D05F}"/>
              </a:ext>
            </a:extLst>
          </p:cNvPr>
          <p:cNvGraphicFramePr>
            <a:graphicFrameLocks noChangeAspect="1"/>
          </p:cNvGraphicFramePr>
          <p:nvPr/>
        </p:nvGraphicFramePr>
        <p:xfrm>
          <a:off x="5254625" y="1890713"/>
          <a:ext cx="1778000" cy="700087"/>
        </p:xfrm>
        <a:graphic>
          <a:graphicData uri="http://schemas.openxmlformats.org/presentationml/2006/ole">
            <mc:AlternateContent xmlns:mc="http://schemas.openxmlformats.org/markup-compatibility/2006">
              <mc:Choice xmlns:v="urn:schemas-microsoft-com:vml" Requires="v">
                <p:oleObj spid="_x0000_s102423" name="Equation" r:id="rId9" imgW="1066800" imgH="419100" progId="Equation.3">
                  <p:embed/>
                </p:oleObj>
              </mc:Choice>
              <mc:Fallback>
                <p:oleObj name="Equation" r:id="rId9" imgW="1066800" imgH="4191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4625" y="1890713"/>
                        <a:ext cx="1778000" cy="70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06" name="Object 14">
            <a:extLst>
              <a:ext uri="{FF2B5EF4-FFF2-40B4-BE49-F238E27FC236}">
                <a16:creationId xmlns:a16="http://schemas.microsoft.com/office/drawing/2014/main" id="{71B31B26-DEA2-4198-A98C-A9EF4E703E1D}"/>
              </a:ext>
            </a:extLst>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02424" name="Equation" r:id="rId11" imgW="391303" imgH="739129" progId="Equation.3">
                  <p:embed/>
                </p:oleObj>
              </mc:Choice>
              <mc:Fallback>
                <p:oleObj name="Equation" r:id="rId11" imgW="391303" imgH="739129"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3321050"/>
                        <a:ext cx="914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07" name="Rectangle 18">
            <a:extLst>
              <a:ext uri="{FF2B5EF4-FFF2-40B4-BE49-F238E27FC236}">
                <a16:creationId xmlns:a16="http://schemas.microsoft.com/office/drawing/2014/main" id="{5E900784-C09C-4525-93E5-DF3761458B3E}"/>
              </a:ext>
            </a:extLst>
          </p:cNvPr>
          <p:cNvSpPr>
            <a:spLocks noChangeArrowheads="1"/>
          </p:cNvSpPr>
          <p:nvPr/>
        </p:nvSpPr>
        <p:spPr bwMode="auto">
          <a:xfrm>
            <a:off x="3557588" y="3109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2408" name="Rectangle 25">
            <a:extLst>
              <a:ext uri="{FF2B5EF4-FFF2-40B4-BE49-F238E27FC236}">
                <a16:creationId xmlns:a16="http://schemas.microsoft.com/office/drawing/2014/main" id="{DE19AD59-73DF-46BF-BC2C-3DAB7D59B782}"/>
              </a:ext>
            </a:extLst>
          </p:cNvPr>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2409" name="Object 24">
            <a:extLst>
              <a:ext uri="{FF2B5EF4-FFF2-40B4-BE49-F238E27FC236}">
                <a16:creationId xmlns:a16="http://schemas.microsoft.com/office/drawing/2014/main" id="{FAA5E85F-5F24-43E8-A167-E6D2BBD716A4}"/>
              </a:ext>
            </a:extLst>
          </p:cNvPr>
          <p:cNvGraphicFramePr>
            <a:graphicFrameLocks noChangeAspect="1"/>
          </p:cNvGraphicFramePr>
          <p:nvPr/>
        </p:nvGraphicFramePr>
        <p:xfrm>
          <a:off x="5254625" y="2730500"/>
          <a:ext cx="1846263" cy="401638"/>
        </p:xfrm>
        <a:graphic>
          <a:graphicData uri="http://schemas.openxmlformats.org/presentationml/2006/ole">
            <mc:AlternateContent xmlns:mc="http://schemas.openxmlformats.org/markup-compatibility/2006">
              <mc:Choice xmlns:v="urn:schemas-microsoft-com:vml" Requires="v">
                <p:oleObj spid="_x0000_s102425" name="Equation" r:id="rId13" imgW="1117600" imgH="241300" progId="Equation.3">
                  <p:embed/>
                </p:oleObj>
              </mc:Choice>
              <mc:Fallback>
                <p:oleObj name="Equation" r:id="rId13" imgW="1117600" imgH="241300"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4625" y="2730500"/>
                        <a:ext cx="184626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10" name="Rectangle 29">
            <a:extLst>
              <a:ext uri="{FF2B5EF4-FFF2-40B4-BE49-F238E27FC236}">
                <a16:creationId xmlns:a16="http://schemas.microsoft.com/office/drawing/2014/main" id="{4F30F7DB-52CA-4F31-AA84-10055EF7EAFF}"/>
              </a:ext>
            </a:extLst>
          </p:cNvPr>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2411" name="Rectangle 31">
            <a:extLst>
              <a:ext uri="{FF2B5EF4-FFF2-40B4-BE49-F238E27FC236}">
                <a16:creationId xmlns:a16="http://schemas.microsoft.com/office/drawing/2014/main" id="{4979E108-3C5C-450D-91F6-6C0800587F81}"/>
              </a:ext>
            </a:extLst>
          </p:cNvPr>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2412" name="Rectangle 33">
            <a:extLst>
              <a:ext uri="{FF2B5EF4-FFF2-40B4-BE49-F238E27FC236}">
                <a16:creationId xmlns:a16="http://schemas.microsoft.com/office/drawing/2014/main" id="{0F5CF954-4443-4620-8E26-0944D07CF2A9}"/>
              </a:ext>
            </a:extLst>
          </p:cNvPr>
          <p:cNvSpPr>
            <a:spLocks noChangeArrowheads="1"/>
          </p:cNvSpPr>
          <p:nvPr/>
        </p:nvSpPr>
        <p:spPr bwMode="auto">
          <a:xfrm>
            <a:off x="0" y="3228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2413" name="Object 32">
            <a:extLst>
              <a:ext uri="{FF2B5EF4-FFF2-40B4-BE49-F238E27FC236}">
                <a16:creationId xmlns:a16="http://schemas.microsoft.com/office/drawing/2014/main" id="{3A316643-0104-4F47-9556-D1885B67B2DC}"/>
              </a:ext>
            </a:extLst>
          </p:cNvPr>
          <p:cNvGraphicFramePr>
            <a:graphicFrameLocks noChangeAspect="1"/>
          </p:cNvGraphicFramePr>
          <p:nvPr/>
        </p:nvGraphicFramePr>
        <p:xfrm>
          <a:off x="5254625" y="3429000"/>
          <a:ext cx="3114675" cy="400050"/>
        </p:xfrm>
        <a:graphic>
          <a:graphicData uri="http://schemas.openxmlformats.org/presentationml/2006/ole">
            <mc:AlternateContent xmlns:mc="http://schemas.openxmlformats.org/markup-compatibility/2006">
              <mc:Choice xmlns:v="urn:schemas-microsoft-com:vml" Requires="v">
                <p:oleObj spid="_x0000_s102426" name="Equation" r:id="rId15" imgW="1917700" imgH="241300" progId="Equation.3">
                  <p:embed/>
                </p:oleObj>
              </mc:Choice>
              <mc:Fallback>
                <p:oleObj name="Equation" r:id="rId15" imgW="1917700" imgH="241300" progId="Equation.3">
                  <p:embed/>
                  <p:pic>
                    <p:nvPicPr>
                      <p:cNvPr id="0"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54625" y="3429000"/>
                        <a:ext cx="3114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14" name="Rectangle 35">
            <a:extLst>
              <a:ext uri="{FF2B5EF4-FFF2-40B4-BE49-F238E27FC236}">
                <a16:creationId xmlns:a16="http://schemas.microsoft.com/office/drawing/2014/main" id="{2553E20A-BF12-4AF4-A00C-7AFC2F2F6109}"/>
              </a:ext>
            </a:extLst>
          </p:cNvPr>
          <p:cNvSpPr>
            <a:spLocks noChangeArrowheads="1"/>
          </p:cNvSpPr>
          <p:nvPr/>
        </p:nvSpPr>
        <p:spPr bwMode="auto">
          <a:xfrm>
            <a:off x="0"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2415" name="Object 34">
            <a:extLst>
              <a:ext uri="{FF2B5EF4-FFF2-40B4-BE49-F238E27FC236}">
                <a16:creationId xmlns:a16="http://schemas.microsoft.com/office/drawing/2014/main" id="{1DE50BC5-17AA-452C-82B9-72AC4EBD5FB5}"/>
              </a:ext>
            </a:extLst>
          </p:cNvPr>
          <p:cNvGraphicFramePr>
            <a:graphicFrameLocks noChangeAspect="1"/>
          </p:cNvGraphicFramePr>
          <p:nvPr/>
        </p:nvGraphicFramePr>
        <p:xfrm>
          <a:off x="5254625" y="4038600"/>
          <a:ext cx="2952750" cy="671513"/>
        </p:xfrm>
        <a:graphic>
          <a:graphicData uri="http://schemas.openxmlformats.org/presentationml/2006/ole">
            <mc:AlternateContent xmlns:mc="http://schemas.openxmlformats.org/markup-compatibility/2006">
              <mc:Choice xmlns:v="urn:schemas-microsoft-com:vml" Requires="v">
                <p:oleObj spid="_x0000_s102427" name="Equation" r:id="rId17" imgW="1802618" imgH="406224" progId="Equation.3">
                  <p:embed/>
                </p:oleObj>
              </mc:Choice>
              <mc:Fallback>
                <p:oleObj name="Equation" r:id="rId17" imgW="1802618" imgH="406224" progId="Equation.3">
                  <p:embed/>
                  <p:pic>
                    <p:nvPicPr>
                      <p:cNvPr id="0"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54625" y="4038600"/>
                        <a:ext cx="295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16" name="Rectangle 37">
            <a:extLst>
              <a:ext uri="{FF2B5EF4-FFF2-40B4-BE49-F238E27FC236}">
                <a16:creationId xmlns:a16="http://schemas.microsoft.com/office/drawing/2014/main" id="{3220CE87-ABE0-4BF0-8468-050C2390AE68}"/>
              </a:ext>
            </a:extLst>
          </p:cNvPr>
          <p:cNvSpPr>
            <a:spLocks noChangeArrowheads="1"/>
          </p:cNvSpPr>
          <p:nvPr/>
        </p:nvSpPr>
        <p:spPr bwMode="auto">
          <a:xfrm>
            <a:off x="0"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2417" name="Rectangle 39">
            <a:extLst>
              <a:ext uri="{FF2B5EF4-FFF2-40B4-BE49-F238E27FC236}">
                <a16:creationId xmlns:a16="http://schemas.microsoft.com/office/drawing/2014/main" id="{A43054C6-98FF-4599-87F4-45876AD30CFB}"/>
              </a:ext>
            </a:extLst>
          </p:cNvPr>
          <p:cNvSpPr>
            <a:spLocks noChangeArrowheads="1"/>
          </p:cNvSpPr>
          <p:nvPr/>
        </p:nvSpPr>
        <p:spPr bwMode="auto">
          <a:xfrm>
            <a:off x="0" y="3095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2418" name="Object 38">
            <a:extLst>
              <a:ext uri="{FF2B5EF4-FFF2-40B4-BE49-F238E27FC236}">
                <a16:creationId xmlns:a16="http://schemas.microsoft.com/office/drawing/2014/main" id="{3E83590F-62F4-4BE5-9466-8CA2514132EE}"/>
              </a:ext>
            </a:extLst>
          </p:cNvPr>
          <p:cNvGraphicFramePr>
            <a:graphicFrameLocks noChangeAspect="1"/>
          </p:cNvGraphicFramePr>
          <p:nvPr/>
        </p:nvGraphicFramePr>
        <p:xfrm>
          <a:off x="5254625" y="4972050"/>
          <a:ext cx="3124200" cy="666750"/>
        </p:xfrm>
        <a:graphic>
          <a:graphicData uri="http://schemas.openxmlformats.org/presentationml/2006/ole">
            <mc:AlternateContent xmlns:mc="http://schemas.openxmlformats.org/markup-compatibility/2006">
              <mc:Choice xmlns:v="urn:schemas-microsoft-com:vml" Requires="v">
                <p:oleObj spid="_x0000_s102428" name="Equation" r:id="rId19" imgW="1916868" imgH="406224" progId="Equation.3">
                  <p:embed/>
                </p:oleObj>
              </mc:Choice>
              <mc:Fallback>
                <p:oleObj name="Equation" r:id="rId19" imgW="1916868" imgH="406224" progId="Equation.3">
                  <p:embed/>
                  <p:pic>
                    <p:nvPicPr>
                      <p:cNvPr id="0" name="Object 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54625" y="4972050"/>
                        <a:ext cx="31242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19" name="Rectangle 41">
            <a:extLst>
              <a:ext uri="{FF2B5EF4-FFF2-40B4-BE49-F238E27FC236}">
                <a16:creationId xmlns:a16="http://schemas.microsoft.com/office/drawing/2014/main" id="{47E47DA1-B5D3-44A5-A0C8-B2882D58FAF0}"/>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2420" name="Object 40">
            <a:extLst>
              <a:ext uri="{FF2B5EF4-FFF2-40B4-BE49-F238E27FC236}">
                <a16:creationId xmlns:a16="http://schemas.microsoft.com/office/drawing/2014/main" id="{E8023236-C460-4786-8FFC-7F913F291350}"/>
              </a:ext>
            </a:extLst>
          </p:cNvPr>
          <p:cNvGraphicFramePr>
            <a:graphicFrameLocks noChangeAspect="1"/>
          </p:cNvGraphicFramePr>
          <p:nvPr/>
        </p:nvGraphicFramePr>
        <p:xfrm>
          <a:off x="5257800" y="5838825"/>
          <a:ext cx="3657600" cy="798513"/>
        </p:xfrm>
        <a:graphic>
          <a:graphicData uri="http://schemas.openxmlformats.org/presentationml/2006/ole">
            <mc:AlternateContent xmlns:mc="http://schemas.openxmlformats.org/markup-compatibility/2006">
              <mc:Choice xmlns:v="urn:schemas-microsoft-com:vml" Requires="v">
                <p:oleObj spid="_x0000_s102429" name="Equation" r:id="rId21" imgW="2222500" imgH="482600" progId="Equation.3">
                  <p:embed/>
                </p:oleObj>
              </mc:Choice>
              <mc:Fallback>
                <p:oleObj name="Equation" r:id="rId21" imgW="2222500" imgH="482600" progId="Equation.3">
                  <p:embed/>
                  <p:pic>
                    <p:nvPicPr>
                      <p:cNvPr id="0" name="Object 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57800" y="5838825"/>
                        <a:ext cx="3657600"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64B1C3B-63C7-4F5D-8F62-8D772DA1F2E8}"/>
              </a:ext>
            </a:extLst>
          </p:cNvPr>
          <p:cNvSpPr>
            <a:spLocks noGrp="1" noChangeArrowheads="1"/>
          </p:cNvSpPr>
          <p:nvPr>
            <p:ph type="title"/>
          </p:nvPr>
        </p:nvSpPr>
        <p:spPr/>
        <p:txBody>
          <a:bodyPr/>
          <a:lstStyle/>
          <a:p>
            <a:pPr eaLnBrk="1" hangingPunct="1"/>
            <a:r>
              <a:rPr lang="en-US" altLang="es-CO">
                <a:latin typeface="Verdana" panose="020B0604030504040204" pitchFamily="34" charset="0"/>
              </a:rPr>
              <a:t>Fundamentals of Seismic Waves</a:t>
            </a:r>
          </a:p>
        </p:txBody>
      </p:sp>
      <p:sp>
        <p:nvSpPr>
          <p:cNvPr id="12291" name="Rectangle 3">
            <a:extLst>
              <a:ext uri="{FF2B5EF4-FFF2-40B4-BE49-F238E27FC236}">
                <a16:creationId xmlns:a16="http://schemas.microsoft.com/office/drawing/2014/main" id="{2DEC2FD7-7676-4418-BD87-58AF40CAC6B6}"/>
              </a:ext>
            </a:extLst>
          </p:cNvPr>
          <p:cNvSpPr>
            <a:spLocks noGrp="1" noChangeArrowheads="1"/>
          </p:cNvSpPr>
          <p:nvPr>
            <p:ph type="body" idx="1"/>
          </p:nvPr>
        </p:nvSpPr>
        <p:spPr>
          <a:xfrm>
            <a:off x="1676400" y="3581400"/>
            <a:ext cx="6705600" cy="1143000"/>
          </a:xfrm>
        </p:spPr>
        <p:txBody>
          <a:bodyPr/>
          <a:lstStyle/>
          <a:p>
            <a:pPr marL="609600" indent="-609600" eaLnBrk="1" hangingPunct="1">
              <a:buFontTx/>
              <a:buAutoNum type="alphaUcPeriod"/>
            </a:pPr>
            <a:r>
              <a:rPr lang="en-US" altLang="es-CO" sz="2400">
                <a:solidFill>
                  <a:srgbClr val="0000FF"/>
                </a:solidFill>
                <a:latin typeface="Verdana" panose="020B0604030504040204" pitchFamily="34" charset="0"/>
                <a:cs typeface="Times New Roman" panose="02020603050405020304" pitchFamily="18" charset="0"/>
              </a:rPr>
              <a:t>Transfer of energy by way of</a:t>
            </a:r>
          </a:p>
          <a:p>
            <a:pPr marL="609600" indent="-609600" eaLnBrk="1" hangingPunct="1">
              <a:buFontTx/>
              <a:buNone/>
            </a:pPr>
            <a:r>
              <a:rPr lang="en-US" altLang="es-CO" sz="2400">
                <a:solidFill>
                  <a:srgbClr val="0000FF"/>
                </a:solidFill>
                <a:latin typeface="Verdana" panose="020B0604030504040204" pitchFamily="34" charset="0"/>
                <a:cs typeface="Times New Roman" panose="02020603050405020304" pitchFamily="18" charset="0"/>
              </a:rPr>
              <a:t>particle motion.</a:t>
            </a:r>
            <a:r>
              <a:rPr lang="en-US" altLang="es-CO" sz="2400">
                <a:solidFill>
                  <a:srgbClr val="0000FF"/>
                </a:solidFill>
                <a:latin typeface="Verdana" panose="020B0604030504040204" pitchFamily="34" charset="0"/>
              </a:rPr>
              <a:t> </a:t>
            </a:r>
          </a:p>
          <a:p>
            <a:pPr marL="609600" indent="-609600" eaLnBrk="1" hangingPunct="1">
              <a:buFontTx/>
              <a:buNone/>
            </a:pPr>
            <a:endParaRPr lang="en-US" altLang="es-CO" sz="2400">
              <a:solidFill>
                <a:srgbClr val="0000FF"/>
              </a:solidFill>
              <a:latin typeface="Verdana" panose="020B0604030504040204" pitchFamily="34" charset="0"/>
            </a:endParaRPr>
          </a:p>
        </p:txBody>
      </p:sp>
      <p:sp>
        <p:nvSpPr>
          <p:cNvPr id="12292" name="Text Box 4">
            <a:extLst>
              <a:ext uri="{FF2B5EF4-FFF2-40B4-BE49-F238E27FC236}">
                <a16:creationId xmlns:a16="http://schemas.microsoft.com/office/drawing/2014/main" id="{43BBF0EF-DAE6-41E8-BBB2-A3965A56FDD3}"/>
              </a:ext>
            </a:extLst>
          </p:cNvPr>
          <p:cNvSpPr txBox="1">
            <a:spLocks noChangeArrowheads="1"/>
          </p:cNvSpPr>
          <p:nvPr/>
        </p:nvSpPr>
        <p:spPr bwMode="auto">
          <a:xfrm>
            <a:off x="1600200" y="5334000"/>
            <a:ext cx="6096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cs typeface="Times New Roman" panose="02020603050405020304" pitchFamily="18" charset="0"/>
              </a:rPr>
              <a:t>Different types of seismic waves are characterized by their </a:t>
            </a:r>
            <a:r>
              <a:rPr lang="en-US" altLang="es-CO" sz="2400" u="sng">
                <a:latin typeface="Verdana" panose="020B0604030504040204" pitchFamily="34" charset="0"/>
                <a:cs typeface="Times New Roman" panose="02020603050405020304" pitchFamily="18" charset="0"/>
              </a:rPr>
              <a:t>particle motion.</a:t>
            </a:r>
          </a:p>
          <a:p>
            <a:pPr eaLnBrk="1" hangingPunct="1">
              <a:spcBef>
                <a:spcPct val="0"/>
              </a:spcBef>
              <a:buFontTx/>
              <a:buNone/>
            </a:pPr>
            <a:endParaRPr lang="en-US" altLang="es-CO" sz="2400">
              <a:latin typeface="Verdana" panose="020B0604030504040204" pitchFamily="34" charset="0"/>
            </a:endParaRPr>
          </a:p>
        </p:txBody>
      </p:sp>
      <p:sp>
        <p:nvSpPr>
          <p:cNvPr id="12293" name="Rectangle 5">
            <a:extLst>
              <a:ext uri="{FF2B5EF4-FFF2-40B4-BE49-F238E27FC236}">
                <a16:creationId xmlns:a16="http://schemas.microsoft.com/office/drawing/2014/main" id="{3F0C1CB3-A4B0-4C1B-A7F5-8296ECF4570B}"/>
              </a:ext>
            </a:extLst>
          </p:cNvPr>
          <p:cNvSpPr>
            <a:spLocks noChangeArrowheads="1"/>
          </p:cNvSpPr>
          <p:nvPr/>
        </p:nvSpPr>
        <p:spPr bwMode="auto">
          <a:xfrm>
            <a:off x="1600200" y="2590800"/>
            <a:ext cx="6324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defRPr sz="2400">
                <a:solidFill>
                  <a:schemeClr val="tx1"/>
                </a:solidFill>
                <a:latin typeface="Times New Roman" panose="02020603050405020304" pitchFamily="18" charset="0"/>
              </a:defRPr>
            </a:lvl1pPr>
            <a:lvl2pPr marL="990600" indent="-5334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752600" indent="-381000">
              <a:defRPr sz="2400">
                <a:solidFill>
                  <a:schemeClr val="tx1"/>
                </a:solidFill>
                <a:latin typeface="Times New Roman" panose="02020603050405020304" pitchFamily="18" charset="0"/>
              </a:defRPr>
            </a:lvl4pPr>
            <a:lvl5pPr marL="2209800" indent="-381000">
              <a:defRPr sz="2400">
                <a:solidFill>
                  <a:schemeClr val="tx1"/>
                </a:solidFill>
                <a:latin typeface="Times New Roman" panose="02020603050405020304" pitchFamily="18" charset="0"/>
              </a:defRPr>
            </a:lvl5pPr>
            <a:lvl6pPr marL="2667000" indent="-381000" eaLnBrk="0" fontAlgn="base" hangingPunct="0">
              <a:spcBef>
                <a:spcPct val="0"/>
              </a:spcBef>
              <a:spcAft>
                <a:spcPct val="0"/>
              </a:spcAft>
              <a:defRPr sz="2400">
                <a:solidFill>
                  <a:schemeClr val="tx1"/>
                </a:solidFill>
                <a:latin typeface="Times New Roman" panose="02020603050405020304" pitchFamily="18" charset="0"/>
              </a:defRPr>
            </a:lvl6pPr>
            <a:lvl7pPr marL="3124200" indent="-381000" eaLnBrk="0" fontAlgn="base" hangingPunct="0">
              <a:spcBef>
                <a:spcPct val="0"/>
              </a:spcBef>
              <a:spcAft>
                <a:spcPct val="0"/>
              </a:spcAft>
              <a:defRPr sz="2400">
                <a:solidFill>
                  <a:schemeClr val="tx1"/>
                </a:solidFill>
                <a:latin typeface="Times New Roman" panose="02020603050405020304" pitchFamily="18" charset="0"/>
              </a:defRPr>
            </a:lvl7pPr>
            <a:lvl8pPr marL="3581400" indent="-381000" eaLnBrk="0" fontAlgn="base" hangingPunct="0">
              <a:spcBef>
                <a:spcPct val="0"/>
              </a:spcBef>
              <a:spcAft>
                <a:spcPct val="0"/>
              </a:spcAft>
              <a:defRPr sz="2400">
                <a:solidFill>
                  <a:schemeClr val="tx1"/>
                </a:solidFill>
                <a:latin typeface="Times New Roman" panose="02020603050405020304" pitchFamily="18" charset="0"/>
              </a:defRPr>
            </a:lvl8pPr>
            <a:lvl9pPr marL="4038600" indent="-3810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20000"/>
              </a:spcBef>
              <a:buFontTx/>
              <a:buAutoNum type="alphaUcPeriod" startAt="17"/>
            </a:pPr>
            <a:r>
              <a:rPr lang="en-US" altLang="es-CO" sz="3200">
                <a:latin typeface="Verdana" panose="020B0604030504040204" pitchFamily="34" charset="0"/>
              </a:rPr>
              <a:t>What is a seismic wave?</a:t>
            </a:r>
          </a:p>
          <a:p>
            <a:pPr eaLnBrk="1" hangingPunct="1">
              <a:lnSpc>
                <a:spcPct val="90000"/>
              </a:lnSpc>
              <a:spcBef>
                <a:spcPct val="20000"/>
              </a:spcBef>
            </a:pPr>
            <a:r>
              <a:rPr lang="en-US" altLang="es-CO" sz="3200">
                <a:latin typeface="Verdana" panose="020B0604030504040204" pitchFamily="34" charset="0"/>
              </a:rPr>
              <a:t> </a:t>
            </a:r>
          </a:p>
          <a:p>
            <a:pPr eaLnBrk="1" hangingPunct="1">
              <a:lnSpc>
                <a:spcPct val="90000"/>
              </a:lnSpc>
              <a:spcBef>
                <a:spcPct val="20000"/>
              </a:spcBef>
            </a:pPr>
            <a:endParaRPr lang="en-US" altLang="es-CO" sz="3200">
              <a:latin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a:extLst>
              <a:ext uri="{FF2B5EF4-FFF2-40B4-BE49-F238E27FC236}">
                <a16:creationId xmlns:a16="http://schemas.microsoft.com/office/drawing/2014/main" id="{A6DF9E0B-5A6D-455C-9471-807673FCB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81000"/>
            <a:ext cx="45942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4451" name="Object 6">
            <a:extLst>
              <a:ext uri="{FF2B5EF4-FFF2-40B4-BE49-F238E27FC236}">
                <a16:creationId xmlns:a16="http://schemas.microsoft.com/office/drawing/2014/main" id="{3079F5AF-B657-48F3-A7F5-C88F297E7F08}"/>
              </a:ext>
            </a:extLst>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04463" name="Equation" r:id="rId5" imgW="391303" imgH="739129" progId="Equation.3">
                  <p:embed/>
                </p:oleObj>
              </mc:Choice>
              <mc:Fallback>
                <p:oleObj name="Equation" r:id="rId5" imgW="391303" imgH="739129"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321050"/>
                        <a:ext cx="914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2" name="Rectangle 9">
            <a:extLst>
              <a:ext uri="{FF2B5EF4-FFF2-40B4-BE49-F238E27FC236}">
                <a16:creationId xmlns:a16="http://schemas.microsoft.com/office/drawing/2014/main" id="{35E59111-68D3-4770-BF0F-86E5FA02C270}"/>
              </a:ext>
            </a:extLst>
          </p:cNvPr>
          <p:cNvSpPr>
            <a:spLocks noChangeArrowheads="1"/>
          </p:cNvSpPr>
          <p:nvPr/>
        </p:nvSpPr>
        <p:spPr bwMode="auto">
          <a:xfrm>
            <a:off x="3557588" y="3109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4453" name="Rectangle 15">
            <a:extLst>
              <a:ext uri="{FF2B5EF4-FFF2-40B4-BE49-F238E27FC236}">
                <a16:creationId xmlns:a16="http://schemas.microsoft.com/office/drawing/2014/main" id="{29DE135B-8FF3-45AA-9522-51CF22EEB179}"/>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4454" name="Object 14">
            <a:extLst>
              <a:ext uri="{FF2B5EF4-FFF2-40B4-BE49-F238E27FC236}">
                <a16:creationId xmlns:a16="http://schemas.microsoft.com/office/drawing/2014/main" id="{3807D0C3-9F34-4DB2-9970-CD0F2EEB1210}"/>
              </a:ext>
            </a:extLst>
          </p:cNvPr>
          <p:cNvGraphicFramePr>
            <a:graphicFrameLocks noChangeAspect="1"/>
          </p:cNvGraphicFramePr>
          <p:nvPr/>
        </p:nvGraphicFramePr>
        <p:xfrm>
          <a:off x="5048250" y="228600"/>
          <a:ext cx="4095750" cy="790575"/>
        </p:xfrm>
        <a:graphic>
          <a:graphicData uri="http://schemas.openxmlformats.org/presentationml/2006/ole">
            <mc:AlternateContent xmlns:mc="http://schemas.openxmlformats.org/markup-compatibility/2006">
              <mc:Choice xmlns:v="urn:schemas-microsoft-com:vml" Requires="v">
                <p:oleObj spid="_x0000_s104464" name="Equation" r:id="rId7" imgW="2514600" imgH="482600" progId="Equation.3">
                  <p:embed/>
                </p:oleObj>
              </mc:Choice>
              <mc:Fallback>
                <p:oleObj name="Equation" r:id="rId7" imgW="2514600" imgH="4826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0" y="228600"/>
                        <a:ext cx="40957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5" name="Rectangle 17">
            <a:extLst>
              <a:ext uri="{FF2B5EF4-FFF2-40B4-BE49-F238E27FC236}">
                <a16:creationId xmlns:a16="http://schemas.microsoft.com/office/drawing/2014/main" id="{D3E7F14A-3F9D-4B3C-97F6-84103E27032A}"/>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4456" name="Object 16">
            <a:extLst>
              <a:ext uri="{FF2B5EF4-FFF2-40B4-BE49-F238E27FC236}">
                <a16:creationId xmlns:a16="http://schemas.microsoft.com/office/drawing/2014/main" id="{F0744089-C498-4C01-932E-138F08D04198}"/>
              </a:ext>
            </a:extLst>
          </p:cNvPr>
          <p:cNvGraphicFramePr>
            <a:graphicFrameLocks noChangeAspect="1"/>
          </p:cNvGraphicFramePr>
          <p:nvPr/>
        </p:nvGraphicFramePr>
        <p:xfrm>
          <a:off x="5045075" y="1524000"/>
          <a:ext cx="2933700" cy="790575"/>
        </p:xfrm>
        <a:graphic>
          <a:graphicData uri="http://schemas.openxmlformats.org/presentationml/2006/ole">
            <mc:AlternateContent xmlns:mc="http://schemas.openxmlformats.org/markup-compatibility/2006">
              <mc:Choice xmlns:v="urn:schemas-microsoft-com:vml" Requires="v">
                <p:oleObj spid="_x0000_s104465" name="Equation" r:id="rId9" imgW="1803400" imgH="482600" progId="Equation.3">
                  <p:embed/>
                </p:oleObj>
              </mc:Choice>
              <mc:Fallback>
                <p:oleObj name="Equation" r:id="rId9" imgW="1803400" imgH="4826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5075" y="1524000"/>
                        <a:ext cx="29337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57" name="Object 18">
            <a:extLst>
              <a:ext uri="{FF2B5EF4-FFF2-40B4-BE49-F238E27FC236}">
                <a16:creationId xmlns:a16="http://schemas.microsoft.com/office/drawing/2014/main" id="{57F4A6CA-BF01-4F13-AB86-702ADD8B802C}"/>
              </a:ext>
            </a:extLst>
          </p:cNvPr>
          <p:cNvGraphicFramePr>
            <a:graphicFrameLocks noChangeAspect="1"/>
          </p:cNvGraphicFramePr>
          <p:nvPr/>
        </p:nvGraphicFramePr>
        <p:xfrm>
          <a:off x="5045075" y="4314825"/>
          <a:ext cx="1066800" cy="638175"/>
        </p:xfrm>
        <a:graphic>
          <a:graphicData uri="http://schemas.openxmlformats.org/presentationml/2006/ole">
            <mc:AlternateContent xmlns:mc="http://schemas.openxmlformats.org/markup-compatibility/2006">
              <mc:Choice xmlns:v="urn:schemas-microsoft-com:vml" Requires="v">
                <p:oleObj spid="_x0000_s104466" name="Equation" r:id="rId11" imgW="660113" imgH="393529" progId="Equation.3">
                  <p:embed/>
                </p:oleObj>
              </mc:Choice>
              <mc:Fallback>
                <p:oleObj name="Equation" r:id="rId11" imgW="660113" imgH="393529"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5075" y="4314825"/>
                        <a:ext cx="1066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8" name="Text Box 19">
            <a:extLst>
              <a:ext uri="{FF2B5EF4-FFF2-40B4-BE49-F238E27FC236}">
                <a16:creationId xmlns:a16="http://schemas.microsoft.com/office/drawing/2014/main" id="{A614F0E4-6250-45BE-9F6F-521523F89E9F}"/>
              </a:ext>
            </a:extLst>
          </p:cNvPr>
          <p:cNvSpPr txBox="1">
            <a:spLocks noChangeArrowheads="1"/>
          </p:cNvSpPr>
          <p:nvPr/>
        </p:nvSpPr>
        <p:spPr bwMode="auto">
          <a:xfrm>
            <a:off x="6454775" y="4419600"/>
            <a:ext cx="1851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(Snell’s Law)</a:t>
            </a:r>
          </a:p>
        </p:txBody>
      </p:sp>
      <p:sp>
        <p:nvSpPr>
          <p:cNvPr id="104459" name="Rectangle 21">
            <a:extLst>
              <a:ext uri="{FF2B5EF4-FFF2-40B4-BE49-F238E27FC236}">
                <a16:creationId xmlns:a16="http://schemas.microsoft.com/office/drawing/2014/main" id="{4E7EA657-C8E3-4143-9E72-012B38901143}"/>
              </a:ext>
            </a:extLst>
          </p:cNvPr>
          <p:cNvSpPr>
            <a:spLocks noChangeArrowheads="1"/>
          </p:cNvSpPr>
          <p:nvPr/>
        </p:nvSpPr>
        <p:spPr bwMode="auto">
          <a:xfrm>
            <a:off x="0" y="2781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4460" name="Object 20">
            <a:extLst>
              <a:ext uri="{FF2B5EF4-FFF2-40B4-BE49-F238E27FC236}">
                <a16:creationId xmlns:a16="http://schemas.microsoft.com/office/drawing/2014/main" id="{FE01078E-98E2-4FBC-B4F2-B63DE091B05A}"/>
              </a:ext>
            </a:extLst>
          </p:cNvPr>
          <p:cNvGraphicFramePr>
            <a:graphicFrameLocks noChangeAspect="1"/>
          </p:cNvGraphicFramePr>
          <p:nvPr/>
        </p:nvGraphicFramePr>
        <p:xfrm>
          <a:off x="5045075" y="2711450"/>
          <a:ext cx="2895600" cy="1250950"/>
        </p:xfrm>
        <a:graphic>
          <a:graphicData uri="http://schemas.openxmlformats.org/presentationml/2006/ole">
            <mc:AlternateContent xmlns:mc="http://schemas.openxmlformats.org/markup-compatibility/2006">
              <mc:Choice xmlns:v="urn:schemas-microsoft-com:vml" Requires="v">
                <p:oleObj spid="_x0000_s104467" name="Equation" r:id="rId13" imgW="1841500" imgH="787400" progId="Equation.3">
                  <p:embed/>
                </p:oleObj>
              </mc:Choice>
              <mc:Fallback>
                <p:oleObj name="Equation" r:id="rId13" imgW="1841500" imgH="787400" progId="Equation.3">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5075" y="2711450"/>
                        <a:ext cx="28956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61" name="Rectangle 23">
            <a:extLst>
              <a:ext uri="{FF2B5EF4-FFF2-40B4-BE49-F238E27FC236}">
                <a16:creationId xmlns:a16="http://schemas.microsoft.com/office/drawing/2014/main" id="{A98155F5-1239-454C-833B-C2FF4716463D}"/>
              </a:ext>
            </a:extLst>
          </p:cNvPr>
          <p:cNvSpPr>
            <a:spLocks noChangeArrowheads="1"/>
          </p:cNvSpPr>
          <p:nvPr/>
        </p:nvSpPr>
        <p:spPr bwMode="auto">
          <a:xfrm>
            <a:off x="0" y="2738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4462" name="Object 22">
            <a:extLst>
              <a:ext uri="{FF2B5EF4-FFF2-40B4-BE49-F238E27FC236}">
                <a16:creationId xmlns:a16="http://schemas.microsoft.com/office/drawing/2014/main" id="{B1FE7B0F-E3A9-4063-97AB-EDAD8D802BD9}"/>
              </a:ext>
            </a:extLst>
          </p:cNvPr>
          <p:cNvGraphicFramePr>
            <a:graphicFrameLocks noChangeAspect="1"/>
          </p:cNvGraphicFramePr>
          <p:nvPr/>
        </p:nvGraphicFramePr>
        <p:xfrm>
          <a:off x="5045075" y="5248275"/>
          <a:ext cx="3305175" cy="1381125"/>
        </p:xfrm>
        <a:graphic>
          <a:graphicData uri="http://schemas.openxmlformats.org/presentationml/2006/ole">
            <mc:AlternateContent xmlns:mc="http://schemas.openxmlformats.org/markup-compatibility/2006">
              <mc:Choice xmlns:v="urn:schemas-microsoft-com:vml" Requires="v">
                <p:oleObj spid="_x0000_s104468" name="Equation" r:id="rId15" imgW="2032000" imgH="838200" progId="Equation.3">
                  <p:embed/>
                </p:oleObj>
              </mc:Choice>
              <mc:Fallback>
                <p:oleObj name="Equation" r:id="rId15" imgW="2032000" imgH="838200"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45075" y="5248275"/>
                        <a:ext cx="33051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a:extLst>
              <a:ext uri="{FF2B5EF4-FFF2-40B4-BE49-F238E27FC236}">
                <a16:creationId xmlns:a16="http://schemas.microsoft.com/office/drawing/2014/main" id="{CFEF5455-9126-476C-AFEF-99C150F90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81000"/>
            <a:ext cx="45942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6499" name="Object 3">
            <a:extLst>
              <a:ext uri="{FF2B5EF4-FFF2-40B4-BE49-F238E27FC236}">
                <a16:creationId xmlns:a16="http://schemas.microsoft.com/office/drawing/2014/main" id="{54EECC8D-4A93-46A5-BD86-130DD5E67A6F}"/>
              </a:ext>
            </a:extLst>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06517" name="Equation" r:id="rId5" imgW="391303" imgH="739129" progId="Equation.3">
                  <p:embed/>
                </p:oleObj>
              </mc:Choice>
              <mc:Fallback>
                <p:oleObj name="Equation" r:id="rId5" imgW="391303" imgH="73912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321050"/>
                        <a:ext cx="914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0" name="Rectangle 4">
            <a:extLst>
              <a:ext uri="{FF2B5EF4-FFF2-40B4-BE49-F238E27FC236}">
                <a16:creationId xmlns:a16="http://schemas.microsoft.com/office/drawing/2014/main" id="{CEB561E5-BF61-4517-AAFE-8FA548F9973C}"/>
              </a:ext>
            </a:extLst>
          </p:cNvPr>
          <p:cNvSpPr>
            <a:spLocks noChangeArrowheads="1"/>
          </p:cNvSpPr>
          <p:nvPr/>
        </p:nvSpPr>
        <p:spPr bwMode="auto">
          <a:xfrm>
            <a:off x="3557588" y="3109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6501" name="Object 5">
            <a:extLst>
              <a:ext uri="{FF2B5EF4-FFF2-40B4-BE49-F238E27FC236}">
                <a16:creationId xmlns:a16="http://schemas.microsoft.com/office/drawing/2014/main" id="{AB0908A1-8255-4619-B424-F080639B86EF}"/>
              </a:ext>
            </a:extLst>
          </p:cNvPr>
          <p:cNvGraphicFramePr>
            <a:graphicFrameLocks noChangeAspect="1"/>
          </p:cNvGraphicFramePr>
          <p:nvPr/>
        </p:nvGraphicFramePr>
        <p:xfrm>
          <a:off x="5254625" y="4953000"/>
          <a:ext cx="2124075" cy="665163"/>
        </p:xfrm>
        <a:graphic>
          <a:graphicData uri="http://schemas.openxmlformats.org/presentationml/2006/ole">
            <mc:AlternateContent xmlns:mc="http://schemas.openxmlformats.org/markup-compatibility/2006">
              <mc:Choice xmlns:v="urn:schemas-microsoft-com:vml" Requires="v">
                <p:oleObj spid="_x0000_s106518" name="Equation" r:id="rId7" imgW="1256755" imgH="393529" progId="Equation.3">
                  <p:embed/>
                </p:oleObj>
              </mc:Choice>
              <mc:Fallback>
                <p:oleObj name="Equation" r:id="rId7" imgW="1256755" imgH="393529"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4625" y="4953000"/>
                        <a:ext cx="2124075"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2" name="Rectangle 7">
            <a:extLst>
              <a:ext uri="{FF2B5EF4-FFF2-40B4-BE49-F238E27FC236}">
                <a16:creationId xmlns:a16="http://schemas.microsoft.com/office/drawing/2014/main" id="{2DDEBD67-4ED3-4409-906C-967D4755D912}"/>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6503" name="Rectangle 9">
            <a:extLst>
              <a:ext uri="{FF2B5EF4-FFF2-40B4-BE49-F238E27FC236}">
                <a16:creationId xmlns:a16="http://schemas.microsoft.com/office/drawing/2014/main" id="{4E70091A-0FB8-4009-950D-4AF4DC27EEEE}"/>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6504" name="Rectangle 13">
            <a:extLst>
              <a:ext uri="{FF2B5EF4-FFF2-40B4-BE49-F238E27FC236}">
                <a16:creationId xmlns:a16="http://schemas.microsoft.com/office/drawing/2014/main" id="{66F82528-98F1-40CA-B025-B1000C977D6D}"/>
              </a:ext>
            </a:extLst>
          </p:cNvPr>
          <p:cNvSpPr>
            <a:spLocks noChangeArrowheads="1"/>
          </p:cNvSpPr>
          <p:nvPr/>
        </p:nvSpPr>
        <p:spPr bwMode="auto">
          <a:xfrm>
            <a:off x="0" y="2781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6505" name="Rectangle 15">
            <a:extLst>
              <a:ext uri="{FF2B5EF4-FFF2-40B4-BE49-F238E27FC236}">
                <a16:creationId xmlns:a16="http://schemas.microsoft.com/office/drawing/2014/main" id="{AA7BF438-C233-4877-AD5F-701164AF016A}"/>
              </a:ext>
            </a:extLst>
          </p:cNvPr>
          <p:cNvSpPr>
            <a:spLocks noChangeArrowheads="1"/>
          </p:cNvSpPr>
          <p:nvPr/>
        </p:nvSpPr>
        <p:spPr bwMode="auto">
          <a:xfrm>
            <a:off x="0" y="2738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6506" name="Rectangle 18">
            <a:extLst>
              <a:ext uri="{FF2B5EF4-FFF2-40B4-BE49-F238E27FC236}">
                <a16:creationId xmlns:a16="http://schemas.microsoft.com/office/drawing/2014/main" id="{6B50ACAA-3417-4FD3-8B38-D33CCFFD7BCA}"/>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6507" name="Object 17">
            <a:extLst>
              <a:ext uri="{FF2B5EF4-FFF2-40B4-BE49-F238E27FC236}">
                <a16:creationId xmlns:a16="http://schemas.microsoft.com/office/drawing/2014/main" id="{CA3EFF3F-2391-4D68-87F7-6CF67100A007}"/>
              </a:ext>
            </a:extLst>
          </p:cNvPr>
          <p:cNvGraphicFramePr>
            <a:graphicFrameLocks noChangeAspect="1"/>
          </p:cNvGraphicFramePr>
          <p:nvPr/>
        </p:nvGraphicFramePr>
        <p:xfrm>
          <a:off x="5254625" y="304800"/>
          <a:ext cx="3621088" cy="790575"/>
        </p:xfrm>
        <a:graphic>
          <a:graphicData uri="http://schemas.openxmlformats.org/presentationml/2006/ole">
            <mc:AlternateContent xmlns:mc="http://schemas.openxmlformats.org/markup-compatibility/2006">
              <mc:Choice xmlns:v="urn:schemas-microsoft-com:vml" Requires="v">
                <p:oleObj spid="_x0000_s106519" name="Equation" r:id="rId9" imgW="2222500" imgH="482600" progId="Equation.3">
                  <p:embed/>
                </p:oleObj>
              </mc:Choice>
              <mc:Fallback>
                <p:oleObj name="Equation" r:id="rId9" imgW="2222500" imgH="48260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4625" y="304800"/>
                        <a:ext cx="362108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08" name="Rectangle 20">
            <a:extLst>
              <a:ext uri="{FF2B5EF4-FFF2-40B4-BE49-F238E27FC236}">
                <a16:creationId xmlns:a16="http://schemas.microsoft.com/office/drawing/2014/main" id="{B813100B-3A68-48E1-870B-C809739E4AA9}"/>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6509" name="Object 19">
            <a:extLst>
              <a:ext uri="{FF2B5EF4-FFF2-40B4-BE49-F238E27FC236}">
                <a16:creationId xmlns:a16="http://schemas.microsoft.com/office/drawing/2014/main" id="{D6056AA7-B067-4345-BC63-82260CD16A27}"/>
              </a:ext>
            </a:extLst>
          </p:cNvPr>
          <p:cNvGraphicFramePr>
            <a:graphicFrameLocks noChangeAspect="1"/>
          </p:cNvGraphicFramePr>
          <p:nvPr/>
        </p:nvGraphicFramePr>
        <p:xfrm>
          <a:off x="5254625" y="1343025"/>
          <a:ext cx="3621088" cy="790575"/>
        </p:xfrm>
        <a:graphic>
          <a:graphicData uri="http://schemas.openxmlformats.org/presentationml/2006/ole">
            <mc:AlternateContent xmlns:mc="http://schemas.openxmlformats.org/markup-compatibility/2006">
              <mc:Choice xmlns:v="urn:schemas-microsoft-com:vml" Requires="v">
                <p:oleObj spid="_x0000_s106520" name="Equation" r:id="rId11" imgW="2222500" imgH="482600" progId="Equation.3">
                  <p:embed/>
                </p:oleObj>
              </mc:Choice>
              <mc:Fallback>
                <p:oleObj name="Equation" r:id="rId11" imgW="2222500" imgH="482600"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4625" y="1343025"/>
                        <a:ext cx="362108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10" name="Rectangle 22">
            <a:extLst>
              <a:ext uri="{FF2B5EF4-FFF2-40B4-BE49-F238E27FC236}">
                <a16:creationId xmlns:a16="http://schemas.microsoft.com/office/drawing/2014/main" id="{1A3F0CD1-1E0D-423A-AE13-6E97A0A28D0D}"/>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6511" name="Object 21">
            <a:extLst>
              <a:ext uri="{FF2B5EF4-FFF2-40B4-BE49-F238E27FC236}">
                <a16:creationId xmlns:a16="http://schemas.microsoft.com/office/drawing/2014/main" id="{E20F7D55-36CE-411B-916D-1DC66D663176}"/>
              </a:ext>
            </a:extLst>
          </p:cNvPr>
          <p:cNvGraphicFramePr>
            <a:graphicFrameLocks noChangeAspect="1"/>
          </p:cNvGraphicFramePr>
          <p:nvPr/>
        </p:nvGraphicFramePr>
        <p:xfrm>
          <a:off x="5254625" y="2409825"/>
          <a:ext cx="2476500" cy="790575"/>
        </p:xfrm>
        <a:graphic>
          <a:graphicData uri="http://schemas.openxmlformats.org/presentationml/2006/ole">
            <mc:AlternateContent xmlns:mc="http://schemas.openxmlformats.org/markup-compatibility/2006">
              <mc:Choice xmlns:v="urn:schemas-microsoft-com:vml" Requires="v">
                <p:oleObj spid="_x0000_s106521" name="Equation" r:id="rId13" imgW="1524000" imgH="482600" progId="Equation.3">
                  <p:embed/>
                </p:oleObj>
              </mc:Choice>
              <mc:Fallback>
                <p:oleObj name="Equation" r:id="rId13" imgW="1524000" imgH="482600"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4625" y="2409825"/>
                        <a:ext cx="24765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12" name="Rectangle 24">
            <a:extLst>
              <a:ext uri="{FF2B5EF4-FFF2-40B4-BE49-F238E27FC236}">
                <a16:creationId xmlns:a16="http://schemas.microsoft.com/office/drawing/2014/main" id="{678BE92E-BA3C-41AC-B6E0-E8CF29E89350}"/>
              </a:ext>
            </a:extLst>
          </p:cNvPr>
          <p:cNvSpPr>
            <a:spLocks noChangeArrowheads="1"/>
          </p:cNvSpPr>
          <p:nvPr/>
        </p:nvSpPr>
        <p:spPr bwMode="auto">
          <a:xfrm>
            <a:off x="0" y="3271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06513" name="Object 23">
            <a:extLst>
              <a:ext uri="{FF2B5EF4-FFF2-40B4-BE49-F238E27FC236}">
                <a16:creationId xmlns:a16="http://schemas.microsoft.com/office/drawing/2014/main" id="{5E46D6DC-4FFD-49B8-845D-5EF7E603AE60}"/>
              </a:ext>
            </a:extLst>
          </p:cNvPr>
          <p:cNvGraphicFramePr>
            <a:graphicFrameLocks noChangeAspect="1"/>
          </p:cNvGraphicFramePr>
          <p:nvPr/>
        </p:nvGraphicFramePr>
        <p:xfrm>
          <a:off x="5254625" y="4325938"/>
          <a:ext cx="1450975" cy="331787"/>
        </p:xfrm>
        <a:graphic>
          <a:graphicData uri="http://schemas.openxmlformats.org/presentationml/2006/ole">
            <mc:AlternateContent xmlns:mc="http://schemas.openxmlformats.org/markup-compatibility/2006">
              <mc:Choice xmlns:v="urn:schemas-microsoft-com:vml" Requires="v">
                <p:oleObj spid="_x0000_s106522" name="Equation" r:id="rId15" imgW="876300" imgH="203200" progId="Equation.3">
                  <p:embed/>
                </p:oleObj>
              </mc:Choice>
              <mc:Fallback>
                <p:oleObj name="Equation" r:id="rId15" imgW="876300" imgH="203200"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54625" y="4325938"/>
                        <a:ext cx="145097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6514" name="Text Box 25">
            <a:extLst>
              <a:ext uri="{FF2B5EF4-FFF2-40B4-BE49-F238E27FC236}">
                <a16:creationId xmlns:a16="http://schemas.microsoft.com/office/drawing/2014/main" id="{8C286843-7E44-4406-A200-76696598304B}"/>
              </a:ext>
            </a:extLst>
          </p:cNvPr>
          <p:cNvSpPr txBox="1">
            <a:spLocks noChangeArrowheads="1"/>
          </p:cNvSpPr>
          <p:nvPr/>
        </p:nvSpPr>
        <p:spPr bwMode="auto">
          <a:xfrm>
            <a:off x="5867400" y="3505200"/>
            <a:ext cx="246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From Snell’s Law,</a:t>
            </a:r>
          </a:p>
        </p:txBody>
      </p:sp>
      <p:sp>
        <p:nvSpPr>
          <p:cNvPr id="106515" name="Rectangle 27">
            <a:extLst>
              <a:ext uri="{FF2B5EF4-FFF2-40B4-BE49-F238E27FC236}">
                <a16:creationId xmlns:a16="http://schemas.microsoft.com/office/drawing/2014/main" id="{6BF524DB-57D5-4C45-8D86-C2DCB615854F}"/>
              </a:ext>
            </a:extLst>
          </p:cNvPr>
          <p:cNvSpPr>
            <a:spLocks noChangeArrowheads="1"/>
          </p:cNvSpPr>
          <p:nvPr/>
        </p:nvSpPr>
        <p:spPr bwMode="auto">
          <a:xfrm>
            <a:off x="0"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06516" name="Text Box 28">
            <a:extLst>
              <a:ext uri="{FF2B5EF4-FFF2-40B4-BE49-F238E27FC236}">
                <a16:creationId xmlns:a16="http://schemas.microsoft.com/office/drawing/2014/main" id="{F5CD81B7-3E74-4110-8610-CFBB199A7198}"/>
              </a:ext>
            </a:extLst>
          </p:cNvPr>
          <p:cNvSpPr txBox="1">
            <a:spLocks noChangeArrowheads="1"/>
          </p:cNvSpPr>
          <p:nvPr/>
        </p:nvSpPr>
        <p:spPr bwMode="auto">
          <a:xfrm>
            <a:off x="8077200" y="51054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(4)</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28457DEE-D306-40F0-8A7A-4E9AAC56EF40}"/>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08547" name="Picture 4">
            <a:extLst>
              <a:ext uri="{FF2B5EF4-FFF2-40B4-BE49-F238E27FC236}">
                <a16:creationId xmlns:a16="http://schemas.microsoft.com/office/drawing/2014/main" id="{D55DA41F-DAE5-432B-B750-1CA552B2582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5000"/>
            <a:ext cx="5100637"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8CCDDC08-56B8-40E4-8565-032962F847DB}"/>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10595" name="Picture 4">
            <a:extLst>
              <a:ext uri="{FF2B5EF4-FFF2-40B4-BE49-F238E27FC236}">
                <a16:creationId xmlns:a16="http://schemas.microsoft.com/office/drawing/2014/main" id="{35D890F9-144F-4B9A-8F88-8F22BFBE1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BF37436-6984-4E76-9BEC-4ED5009C9AA1}"/>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12643" name="Picture 4">
            <a:extLst>
              <a:ext uri="{FF2B5EF4-FFF2-40B4-BE49-F238E27FC236}">
                <a16:creationId xmlns:a16="http://schemas.microsoft.com/office/drawing/2014/main" id="{7E55DFEB-6E2D-4B94-A3BC-B183DEA52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DAE89CDA-0F54-4F66-8A66-4023B161B72A}"/>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14691" name="Picture 4">
            <a:extLst>
              <a:ext uri="{FF2B5EF4-FFF2-40B4-BE49-F238E27FC236}">
                <a16:creationId xmlns:a16="http://schemas.microsoft.com/office/drawing/2014/main" id="{3E1238CC-DA22-4A40-BC29-65AD88FBC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FD8A8929-EA1E-4F86-AF5C-3ED593FD53CA}"/>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16739" name="Picture 4">
            <a:extLst>
              <a:ext uri="{FF2B5EF4-FFF2-40B4-BE49-F238E27FC236}">
                <a16:creationId xmlns:a16="http://schemas.microsoft.com/office/drawing/2014/main" id="{325529A7-71E0-4031-B992-894A841A4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E33A5230-0B49-47B6-8928-29685A2F8963}"/>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18787" name="Picture 4">
            <a:extLst>
              <a:ext uri="{FF2B5EF4-FFF2-40B4-BE49-F238E27FC236}">
                <a16:creationId xmlns:a16="http://schemas.microsoft.com/office/drawing/2014/main" id="{D470955D-7D45-4141-8260-620027FD1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BDEC855E-D434-4492-A5EA-0DCBD116AABA}"/>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20835" name="Picture 4">
            <a:extLst>
              <a:ext uri="{FF2B5EF4-FFF2-40B4-BE49-F238E27FC236}">
                <a16:creationId xmlns:a16="http://schemas.microsoft.com/office/drawing/2014/main" id="{DE44C193-78FA-411C-82EA-054D27E8E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F4AA2670-85B1-4713-A287-0903E1F131B0}"/>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22883" name="Picture 4">
            <a:extLst>
              <a:ext uri="{FF2B5EF4-FFF2-40B4-BE49-F238E27FC236}">
                <a16:creationId xmlns:a16="http://schemas.microsoft.com/office/drawing/2014/main" id="{699DDD77-BD6C-4FBE-A72D-0F955A56C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87BFC37-1F87-4583-929E-E4BDA2FB932B}"/>
              </a:ext>
            </a:extLst>
          </p:cNvPr>
          <p:cNvSpPr>
            <a:spLocks noGrp="1" noChangeArrowheads="1"/>
          </p:cNvSpPr>
          <p:nvPr>
            <p:ph type="title"/>
          </p:nvPr>
        </p:nvSpPr>
        <p:spPr/>
        <p:txBody>
          <a:bodyPr/>
          <a:lstStyle/>
          <a:p>
            <a:pPr eaLnBrk="1" hangingPunct="1"/>
            <a:r>
              <a:rPr lang="en-US" altLang="es-CO">
                <a:latin typeface="Verdana" panose="020B0604030504040204" pitchFamily="34" charset="0"/>
              </a:rPr>
              <a:t>Three different types of </a:t>
            </a:r>
            <a:br>
              <a:rPr lang="en-US" altLang="es-CO">
                <a:latin typeface="Verdana" panose="020B0604030504040204" pitchFamily="34" charset="0"/>
              </a:rPr>
            </a:br>
            <a:r>
              <a:rPr lang="en-US" altLang="es-CO">
                <a:latin typeface="Verdana" panose="020B0604030504040204" pitchFamily="34" charset="0"/>
              </a:rPr>
              <a:t>seismic waves</a:t>
            </a:r>
          </a:p>
        </p:txBody>
      </p:sp>
      <p:sp>
        <p:nvSpPr>
          <p:cNvPr id="14339" name="Rectangle 3">
            <a:extLst>
              <a:ext uri="{FF2B5EF4-FFF2-40B4-BE49-F238E27FC236}">
                <a16:creationId xmlns:a16="http://schemas.microsoft.com/office/drawing/2014/main" id="{2B35BEF5-94C4-4B5F-8CFB-ADC010237FF6}"/>
              </a:ext>
            </a:extLst>
          </p:cNvPr>
          <p:cNvSpPr>
            <a:spLocks noGrp="1" noChangeArrowheads="1"/>
          </p:cNvSpPr>
          <p:nvPr>
            <p:ph type="body" idx="1"/>
          </p:nvPr>
        </p:nvSpPr>
        <p:spPr>
          <a:xfrm>
            <a:off x="1600200" y="2286000"/>
            <a:ext cx="5943600" cy="1828800"/>
          </a:xfrm>
        </p:spPr>
        <p:txBody>
          <a:bodyPr/>
          <a:lstStyle/>
          <a:p>
            <a:pPr eaLnBrk="1" hangingPunct="1">
              <a:lnSpc>
                <a:spcPct val="90000"/>
              </a:lnSpc>
            </a:pPr>
            <a:r>
              <a:rPr lang="en-US" altLang="es-CO">
                <a:latin typeface="Verdana" panose="020B0604030504040204" pitchFamily="34" charset="0"/>
              </a:rPr>
              <a:t>Compressional (“p”) wave</a:t>
            </a:r>
          </a:p>
          <a:p>
            <a:pPr eaLnBrk="1" hangingPunct="1">
              <a:lnSpc>
                <a:spcPct val="90000"/>
              </a:lnSpc>
            </a:pPr>
            <a:r>
              <a:rPr lang="en-US" altLang="es-CO">
                <a:latin typeface="Verdana" panose="020B0604030504040204" pitchFamily="34" charset="0"/>
              </a:rPr>
              <a:t>Shear (“s”) wave</a:t>
            </a:r>
          </a:p>
          <a:p>
            <a:pPr eaLnBrk="1" hangingPunct="1">
              <a:lnSpc>
                <a:spcPct val="90000"/>
              </a:lnSpc>
            </a:pPr>
            <a:r>
              <a:rPr lang="en-US" altLang="es-CO">
                <a:latin typeface="Verdana" panose="020B0604030504040204" pitchFamily="34" charset="0"/>
              </a:rPr>
              <a:t>Surface (Love and Raleigh) wave</a:t>
            </a:r>
          </a:p>
        </p:txBody>
      </p:sp>
      <p:sp>
        <p:nvSpPr>
          <p:cNvPr id="14340" name="Text Box 4">
            <a:extLst>
              <a:ext uri="{FF2B5EF4-FFF2-40B4-BE49-F238E27FC236}">
                <a16:creationId xmlns:a16="http://schemas.microsoft.com/office/drawing/2014/main" id="{BB9B45B4-0A21-4529-9C34-49ACE8E11641}"/>
              </a:ext>
            </a:extLst>
          </p:cNvPr>
          <p:cNvSpPr txBox="1">
            <a:spLocks noChangeArrowheads="1"/>
          </p:cNvSpPr>
          <p:nvPr/>
        </p:nvSpPr>
        <p:spPr bwMode="auto">
          <a:xfrm>
            <a:off x="1209675" y="4756150"/>
            <a:ext cx="68675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Only p and s waves (collectively referred to</a:t>
            </a:r>
          </a:p>
          <a:p>
            <a:pPr eaLnBrk="1" hangingPunct="1">
              <a:spcBef>
                <a:spcPct val="0"/>
              </a:spcBef>
              <a:buFontTx/>
              <a:buNone/>
            </a:pPr>
            <a:r>
              <a:rPr lang="en-US" altLang="es-CO" sz="2400">
                <a:latin typeface="Verdana" panose="020B0604030504040204" pitchFamily="34" charset="0"/>
              </a:rPr>
              <a:t>as “body waves”) are of interest </a:t>
            </a:r>
          </a:p>
          <a:p>
            <a:pPr eaLnBrk="1" hangingPunct="1">
              <a:spcBef>
                <a:spcPct val="0"/>
              </a:spcBef>
              <a:buFontTx/>
              <a:buNone/>
            </a:pPr>
            <a:r>
              <a:rPr lang="en-US" altLang="es-CO" sz="2400">
                <a:latin typeface="Verdana" panose="020B0604030504040204" pitchFamily="34" charset="0"/>
              </a:rPr>
              <a:t>in seismic refraction.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66345A1D-BEB4-4309-B1CF-641C6107C502}"/>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24931" name="Picture 4">
            <a:extLst>
              <a:ext uri="{FF2B5EF4-FFF2-40B4-BE49-F238E27FC236}">
                <a16:creationId xmlns:a16="http://schemas.microsoft.com/office/drawing/2014/main" id="{23ECBEA7-5BAD-4B16-8115-6C4F8FA6B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186DD3C1-1D24-4E56-AA6C-7DDE0EA7C8B1}"/>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26979" name="Picture 4">
            <a:extLst>
              <a:ext uri="{FF2B5EF4-FFF2-40B4-BE49-F238E27FC236}">
                <a16:creationId xmlns:a16="http://schemas.microsoft.com/office/drawing/2014/main" id="{D434970F-930B-4D38-9535-4A69F7761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D52B3FF-3580-4925-A8A2-9FC55D1EBF40}"/>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29027" name="Picture 3">
            <a:extLst>
              <a:ext uri="{FF2B5EF4-FFF2-40B4-BE49-F238E27FC236}">
                <a16:creationId xmlns:a16="http://schemas.microsoft.com/office/drawing/2014/main" id="{D118B607-1A7D-49F1-9B59-3ACDB50C7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05000"/>
            <a:ext cx="5105400"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Picture 4">
            <a:extLst>
              <a:ext uri="{FF2B5EF4-FFF2-40B4-BE49-F238E27FC236}">
                <a16:creationId xmlns:a16="http://schemas.microsoft.com/office/drawing/2014/main" id="{F5A7810E-AF68-41AA-9F23-1203ED75F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EDE96A71-7904-41C0-AAEE-E1F012F2CE3A}"/>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31075" name="Picture 3">
            <a:extLst>
              <a:ext uri="{FF2B5EF4-FFF2-40B4-BE49-F238E27FC236}">
                <a16:creationId xmlns:a16="http://schemas.microsoft.com/office/drawing/2014/main" id="{F9B7F9E8-B0DE-4571-A72B-1B0084A38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05000"/>
            <a:ext cx="5105400"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Picture 4">
            <a:extLst>
              <a:ext uri="{FF2B5EF4-FFF2-40B4-BE49-F238E27FC236}">
                <a16:creationId xmlns:a16="http://schemas.microsoft.com/office/drawing/2014/main" id="{23725BF0-03C4-4ADC-9EAE-A3F1A59B4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F266A9C1-59DC-44EA-AB7F-2F801DF39F98}"/>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33123" name="Picture 4">
            <a:extLst>
              <a:ext uri="{FF2B5EF4-FFF2-40B4-BE49-F238E27FC236}">
                <a16:creationId xmlns:a16="http://schemas.microsoft.com/office/drawing/2014/main" id="{E0427E43-87DC-4FDD-9AA3-AFE646451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74AB7A66-8479-4598-9114-9A481E12DCDD}"/>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35171" name="Picture 4">
            <a:extLst>
              <a:ext uri="{FF2B5EF4-FFF2-40B4-BE49-F238E27FC236}">
                <a16:creationId xmlns:a16="http://schemas.microsoft.com/office/drawing/2014/main" id="{6E102C3E-4CFA-4DB2-A4FB-2ACD41E04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1FF16BC2-3209-4856-A31E-C72D55E89142}"/>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37219" name="Picture 4">
            <a:extLst>
              <a:ext uri="{FF2B5EF4-FFF2-40B4-BE49-F238E27FC236}">
                <a16:creationId xmlns:a16="http://schemas.microsoft.com/office/drawing/2014/main" id="{CF3939A8-5852-4511-A077-3EC83C467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0AD7DBAD-B3BA-4C50-8777-5C260730D871}"/>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39267" name="Picture 4">
            <a:extLst>
              <a:ext uri="{FF2B5EF4-FFF2-40B4-BE49-F238E27FC236}">
                <a16:creationId xmlns:a16="http://schemas.microsoft.com/office/drawing/2014/main" id="{84319318-6EC3-4744-AC77-0DB201943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CC2FA8AE-C730-43B0-AE8B-22F348E3DE71}"/>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41315" name="Picture 4">
            <a:extLst>
              <a:ext uri="{FF2B5EF4-FFF2-40B4-BE49-F238E27FC236}">
                <a16:creationId xmlns:a16="http://schemas.microsoft.com/office/drawing/2014/main" id="{FBD54CFB-4E9C-4136-81D0-564B96EDB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C886D49F-5D66-425B-9193-528E95519BD3}"/>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43363" name="Picture 4">
            <a:extLst>
              <a:ext uri="{FF2B5EF4-FFF2-40B4-BE49-F238E27FC236}">
                <a16:creationId xmlns:a16="http://schemas.microsoft.com/office/drawing/2014/main" id="{E90726EB-19E9-4FB9-9C84-5D0B13251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B186514-5734-49A1-92F7-D87499271E5F}"/>
              </a:ext>
            </a:extLst>
          </p:cNvPr>
          <p:cNvSpPr>
            <a:spLocks noGrp="1" noChangeArrowheads="1"/>
          </p:cNvSpPr>
          <p:nvPr>
            <p:ph type="title"/>
          </p:nvPr>
        </p:nvSpPr>
        <p:spPr>
          <a:xfrm>
            <a:off x="685800" y="152400"/>
            <a:ext cx="7772400" cy="1143000"/>
          </a:xfrm>
        </p:spPr>
        <p:txBody>
          <a:bodyPr/>
          <a:lstStyle/>
          <a:p>
            <a:pPr eaLnBrk="1" hangingPunct="1"/>
            <a:r>
              <a:rPr lang="en-US" altLang="es-CO">
                <a:latin typeface="Verdana" panose="020B0604030504040204" pitchFamily="34" charset="0"/>
              </a:rPr>
              <a:t>Compressional (“p”) Wave</a:t>
            </a:r>
          </a:p>
        </p:txBody>
      </p:sp>
      <p:sp>
        <p:nvSpPr>
          <p:cNvPr id="16387" name="Rectangle 3">
            <a:extLst>
              <a:ext uri="{FF2B5EF4-FFF2-40B4-BE49-F238E27FC236}">
                <a16:creationId xmlns:a16="http://schemas.microsoft.com/office/drawing/2014/main" id="{2D557DA0-430C-4695-84DF-584DC35FA457}"/>
              </a:ext>
            </a:extLst>
          </p:cNvPr>
          <p:cNvSpPr>
            <a:spLocks noGrp="1" noChangeArrowheads="1"/>
          </p:cNvSpPr>
          <p:nvPr>
            <p:ph type="body" idx="1"/>
          </p:nvPr>
        </p:nvSpPr>
        <p:spPr>
          <a:xfrm>
            <a:off x="990600" y="1524000"/>
            <a:ext cx="7162800" cy="1676400"/>
          </a:xfrm>
        </p:spPr>
        <p:txBody>
          <a:bodyPr/>
          <a:lstStyle/>
          <a:p>
            <a:pPr eaLnBrk="1" hangingPunct="1">
              <a:lnSpc>
                <a:spcPct val="90000"/>
              </a:lnSpc>
              <a:buFontTx/>
              <a:buNone/>
            </a:pPr>
            <a:r>
              <a:rPr lang="en-US" altLang="es-CO">
                <a:latin typeface="Verdana" panose="020B0604030504040204" pitchFamily="34" charset="0"/>
              </a:rPr>
              <a:t>Identical to sound wave – particle</a:t>
            </a:r>
          </a:p>
          <a:p>
            <a:pPr eaLnBrk="1" hangingPunct="1">
              <a:lnSpc>
                <a:spcPct val="90000"/>
              </a:lnSpc>
              <a:buFontTx/>
              <a:buNone/>
            </a:pPr>
            <a:r>
              <a:rPr lang="en-US" altLang="es-CO">
                <a:latin typeface="Verdana" panose="020B0604030504040204" pitchFamily="34" charset="0"/>
              </a:rPr>
              <a:t>motion is </a:t>
            </a:r>
            <a:r>
              <a:rPr lang="en-US" altLang="es-CO" u="sng">
                <a:latin typeface="Verdana" panose="020B0604030504040204" pitchFamily="34" charset="0"/>
              </a:rPr>
              <a:t>parallel</a:t>
            </a:r>
            <a:r>
              <a:rPr lang="en-US" altLang="es-CO">
                <a:latin typeface="Verdana" panose="020B0604030504040204" pitchFamily="34" charset="0"/>
              </a:rPr>
              <a:t> to propagation</a:t>
            </a:r>
          </a:p>
          <a:p>
            <a:pPr eaLnBrk="1" hangingPunct="1">
              <a:lnSpc>
                <a:spcPct val="90000"/>
              </a:lnSpc>
              <a:buFontTx/>
              <a:buNone/>
            </a:pPr>
            <a:r>
              <a:rPr lang="en-US" altLang="es-CO">
                <a:latin typeface="Verdana" panose="020B0604030504040204" pitchFamily="34" charset="0"/>
              </a:rPr>
              <a:t>direction.</a:t>
            </a:r>
          </a:p>
        </p:txBody>
      </p:sp>
      <p:pic>
        <p:nvPicPr>
          <p:cNvPr id="16388" name="Picture 5">
            <a:extLst>
              <a:ext uri="{FF2B5EF4-FFF2-40B4-BE49-F238E27FC236}">
                <a16:creationId xmlns:a16="http://schemas.microsoft.com/office/drawing/2014/main" id="{06DFD8FB-C1EB-49A0-9104-062492EE1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124200"/>
            <a:ext cx="30416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a:extLst>
              <a:ext uri="{FF2B5EF4-FFF2-40B4-BE49-F238E27FC236}">
                <a16:creationId xmlns:a16="http://schemas.microsoft.com/office/drawing/2014/main" id="{69F8E86E-6DAB-4DCA-97C3-9BADEE84576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048000"/>
            <a:ext cx="5410200"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Text Box 7">
            <a:extLst>
              <a:ext uri="{FF2B5EF4-FFF2-40B4-BE49-F238E27FC236}">
                <a16:creationId xmlns:a16="http://schemas.microsoft.com/office/drawing/2014/main" id="{3997C20F-4EFB-4BAC-9414-4E3E41F5CFA1}"/>
              </a:ext>
            </a:extLst>
          </p:cNvPr>
          <p:cNvSpPr txBox="1">
            <a:spLocks noChangeArrowheads="1"/>
          </p:cNvSpPr>
          <p:nvPr/>
        </p:nvSpPr>
        <p:spPr bwMode="auto">
          <a:xfrm>
            <a:off x="5562600" y="6507163"/>
            <a:ext cx="3381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200" i="1"/>
              <a:t>Animation courtesy Larry Braile, Purdue University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 calcmode="lin" valueType="num">
                                      <p:cBhvr>
                                        <p:cTn id="7" dur="500" fill="hold"/>
                                        <p:tgtEl>
                                          <p:spTgt spid="7174"/>
                                        </p:tgtEl>
                                        <p:attrNameLst>
                                          <p:attrName>ppt_w</p:attrName>
                                        </p:attrNameLst>
                                      </p:cBhvr>
                                      <p:tavLst>
                                        <p:tav tm="0">
                                          <p:val>
                                            <p:fltVal val="0"/>
                                          </p:val>
                                        </p:tav>
                                        <p:tav tm="100000">
                                          <p:val>
                                            <p:strVal val="#ppt_w"/>
                                          </p:val>
                                        </p:tav>
                                      </p:tavLst>
                                    </p:anim>
                                    <p:anim calcmode="lin" valueType="num">
                                      <p:cBhvr>
                                        <p:cTn id="8" dur="500" fill="hold"/>
                                        <p:tgtEl>
                                          <p:spTgt spid="7174"/>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grpId="0" nodeType="afterEffect">
                                  <p:stCondLst>
                                    <p:cond delay="3000"/>
                                  </p:stCondLst>
                                  <p:childTnLst>
                                    <p:set>
                                      <p:cBhvr>
                                        <p:cTn id="11" dur="1" fill="hold">
                                          <p:stCondLst>
                                            <p:cond delay="0"/>
                                          </p:stCondLst>
                                        </p:cTn>
                                        <p:tgtEl>
                                          <p:spTgt spid="7175"/>
                                        </p:tgtEl>
                                        <p:attrNameLst>
                                          <p:attrName>style.visibility</p:attrName>
                                        </p:attrNameLst>
                                      </p:cBhvr>
                                      <p:to>
                                        <p:strVal val="visible"/>
                                      </p:to>
                                    </p:set>
                                    <p:anim calcmode="lin" valueType="num">
                                      <p:cBhvr>
                                        <p:cTn id="12" dur="500" fill="hold"/>
                                        <p:tgtEl>
                                          <p:spTgt spid="7175"/>
                                        </p:tgtEl>
                                        <p:attrNameLst>
                                          <p:attrName>ppt_w</p:attrName>
                                        </p:attrNameLst>
                                      </p:cBhvr>
                                      <p:tavLst>
                                        <p:tav tm="0">
                                          <p:val>
                                            <p:fltVal val="0"/>
                                          </p:val>
                                        </p:tav>
                                        <p:tav tm="100000">
                                          <p:val>
                                            <p:strVal val="#ppt_w"/>
                                          </p:val>
                                        </p:tav>
                                      </p:tavLst>
                                    </p:anim>
                                    <p:anim calcmode="lin" valueType="num">
                                      <p:cBhvr>
                                        <p:cTn id="13" dur="500" fill="hold"/>
                                        <p:tgtEl>
                                          <p:spTgt spid="71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4000EFA5-6551-4A4C-A6B2-7F09A052808E}"/>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45411" name="Picture 5">
            <a:extLst>
              <a:ext uri="{FF2B5EF4-FFF2-40B4-BE49-F238E27FC236}">
                <a16:creationId xmlns:a16="http://schemas.microsoft.com/office/drawing/2014/main" id="{4B5AF5F2-1E21-4E76-B2FC-8FF23A19952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1900238"/>
            <a:ext cx="5100637"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7BABC9CD-AFAC-49DB-B6E4-60D6EC206FBD}"/>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pic>
        <p:nvPicPr>
          <p:cNvPr id="147459" name="Picture 3">
            <a:extLst>
              <a:ext uri="{FF2B5EF4-FFF2-40B4-BE49-F238E27FC236}">
                <a16:creationId xmlns:a16="http://schemas.microsoft.com/office/drawing/2014/main" id="{040D3CB9-5806-45A1-A1B1-A64DF960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6" name="Text Box 6">
            <a:extLst>
              <a:ext uri="{FF2B5EF4-FFF2-40B4-BE49-F238E27FC236}">
                <a16:creationId xmlns:a16="http://schemas.microsoft.com/office/drawing/2014/main" id="{CE43F945-AAE1-4D6E-944E-738651C39C61}"/>
              </a:ext>
            </a:extLst>
          </p:cNvPr>
          <p:cNvSpPr txBox="1">
            <a:spLocks noChangeArrowheads="1"/>
          </p:cNvSpPr>
          <p:nvPr/>
        </p:nvSpPr>
        <p:spPr bwMode="auto">
          <a:xfrm>
            <a:off x="1066800" y="4800600"/>
            <a:ext cx="1219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600"/>
              <a:t>Depth</a:t>
            </a:r>
            <a:r>
              <a:rPr lang="en-US" altLang="es-CO" sz="6000"/>
              <a:t>{</a:t>
            </a:r>
          </a:p>
        </p:txBody>
      </p:sp>
      <p:sp>
        <p:nvSpPr>
          <p:cNvPr id="147461" name="Rectangle 11">
            <a:extLst>
              <a:ext uri="{FF2B5EF4-FFF2-40B4-BE49-F238E27FC236}">
                <a16:creationId xmlns:a16="http://schemas.microsoft.com/office/drawing/2014/main" id="{787E798C-727D-4163-B100-17AF66F77C8B}"/>
              </a:ext>
            </a:extLst>
          </p:cNvPr>
          <p:cNvSpPr>
            <a:spLocks noChangeArrowheads="1"/>
          </p:cNvSpPr>
          <p:nvPr/>
        </p:nvSpPr>
        <p:spPr bwMode="auto">
          <a:xfrm>
            <a:off x="3881438"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47462" name="Object 13">
            <a:extLst>
              <a:ext uri="{FF2B5EF4-FFF2-40B4-BE49-F238E27FC236}">
                <a16:creationId xmlns:a16="http://schemas.microsoft.com/office/drawing/2014/main" id="{6A691B50-686F-4FE2-B7B7-BF0716AC4284}"/>
              </a:ext>
            </a:extLst>
          </p:cNvPr>
          <p:cNvGraphicFramePr>
            <a:graphicFrameLocks noChangeAspect="1"/>
          </p:cNvGraphicFramePr>
          <p:nvPr/>
        </p:nvGraphicFramePr>
        <p:xfrm>
          <a:off x="4719638" y="3167063"/>
          <a:ext cx="1985962" cy="642937"/>
        </p:xfrm>
        <a:graphic>
          <a:graphicData uri="http://schemas.openxmlformats.org/presentationml/2006/ole">
            <mc:AlternateContent xmlns:mc="http://schemas.openxmlformats.org/markup-compatibility/2006">
              <mc:Choice xmlns:v="urn:schemas-microsoft-com:vml" Requires="v">
                <p:oleObj spid="_x0000_s147464" r:id="rId5" imgW="1384300" imgH="444500" progId="Equation.3">
                  <p:embed/>
                </p:oleObj>
              </mc:Choice>
              <mc:Fallback>
                <p:oleObj r:id="rId5" imgW="1384300" imgH="4445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9638" y="3167063"/>
                        <a:ext cx="19859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7463" name="Text Box 14">
            <a:extLst>
              <a:ext uri="{FF2B5EF4-FFF2-40B4-BE49-F238E27FC236}">
                <a16:creationId xmlns:a16="http://schemas.microsoft.com/office/drawing/2014/main" id="{D3B12848-D055-406C-BFD2-69FDF561805E}"/>
              </a:ext>
            </a:extLst>
          </p:cNvPr>
          <p:cNvSpPr txBox="1">
            <a:spLocks noChangeArrowheads="1"/>
          </p:cNvSpPr>
          <p:nvPr/>
        </p:nvSpPr>
        <p:spPr bwMode="auto">
          <a:xfrm>
            <a:off x="6927850" y="32766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66"/>
                                        </p:tgtEl>
                                        <p:attrNameLst>
                                          <p:attrName>style.visibility</p:attrName>
                                        </p:attrNameLst>
                                      </p:cBhvr>
                                      <p:to>
                                        <p:strVal val="visible"/>
                                      </p:to>
                                    </p:set>
                                    <p:anim calcmode="lin" valueType="num">
                                      <p:cBhvr additive="base">
                                        <p:cTn id="7" dur="500" fill="hold"/>
                                        <p:tgtEl>
                                          <p:spTgt spid="194566"/>
                                        </p:tgtEl>
                                        <p:attrNameLst>
                                          <p:attrName>ppt_x</p:attrName>
                                        </p:attrNameLst>
                                      </p:cBhvr>
                                      <p:tavLst>
                                        <p:tav tm="0">
                                          <p:val>
                                            <p:strVal val="0-#ppt_w/2"/>
                                          </p:val>
                                        </p:tav>
                                        <p:tav tm="100000">
                                          <p:val>
                                            <p:strVal val="#ppt_x"/>
                                          </p:val>
                                        </p:tav>
                                      </p:tavLst>
                                    </p:anim>
                                    <p:anim calcmode="lin" valueType="num">
                                      <p:cBhvr additive="base">
                                        <p:cTn id="8" dur="500" fill="hold"/>
                                        <p:tgtEl>
                                          <p:spTgt spid="1945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6"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10">
            <a:extLst>
              <a:ext uri="{FF2B5EF4-FFF2-40B4-BE49-F238E27FC236}">
                <a16:creationId xmlns:a16="http://schemas.microsoft.com/office/drawing/2014/main" id="{250B89CE-2421-498B-A780-210BF8335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213" y="1900238"/>
            <a:ext cx="5100637"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7" name="Rectangle 2">
            <a:extLst>
              <a:ext uri="{FF2B5EF4-FFF2-40B4-BE49-F238E27FC236}">
                <a16:creationId xmlns:a16="http://schemas.microsoft.com/office/drawing/2014/main" id="{5E12EF00-BABD-4662-9491-872EC18609BA}"/>
              </a:ext>
            </a:extLst>
          </p:cNvPr>
          <p:cNvSpPr>
            <a:spLocks noGrp="1" noChangeArrowheads="1"/>
          </p:cNvSpPr>
          <p:nvPr>
            <p:ph type="ctrTitle"/>
          </p:nvPr>
        </p:nvSpPr>
        <p:spPr>
          <a:xfrm>
            <a:off x="990600" y="381000"/>
            <a:ext cx="7772400" cy="1143000"/>
          </a:xfrm>
        </p:spPr>
        <p:txBody>
          <a:bodyPr anchor="ctr"/>
          <a:lstStyle/>
          <a:p>
            <a:pPr algn="l" eaLnBrk="1" hangingPunct="1"/>
            <a:r>
              <a:rPr lang="en-US" altLang="es-CO" sz="4400">
                <a:latin typeface="Verdana" panose="020B0604030504040204" pitchFamily="34" charset="0"/>
              </a:rPr>
              <a:t>Using Seismic Refraction to Map the Subsurface</a:t>
            </a:r>
          </a:p>
        </p:txBody>
      </p:sp>
      <p:sp>
        <p:nvSpPr>
          <p:cNvPr id="149508" name="Text Box 4">
            <a:extLst>
              <a:ext uri="{FF2B5EF4-FFF2-40B4-BE49-F238E27FC236}">
                <a16:creationId xmlns:a16="http://schemas.microsoft.com/office/drawing/2014/main" id="{9CD2C5C5-8EB4-465A-BE1A-41EAFD71DD33}"/>
              </a:ext>
            </a:extLst>
          </p:cNvPr>
          <p:cNvSpPr txBox="1">
            <a:spLocks noChangeArrowheads="1"/>
          </p:cNvSpPr>
          <p:nvPr/>
        </p:nvSpPr>
        <p:spPr bwMode="auto">
          <a:xfrm>
            <a:off x="1066800" y="4800600"/>
            <a:ext cx="1219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600"/>
              <a:t>Depth</a:t>
            </a:r>
            <a:r>
              <a:rPr lang="en-US" altLang="es-CO" sz="6000"/>
              <a:t>{</a:t>
            </a:r>
          </a:p>
        </p:txBody>
      </p:sp>
      <p:sp>
        <p:nvSpPr>
          <p:cNvPr id="261125" name="Text Box 5">
            <a:extLst>
              <a:ext uri="{FF2B5EF4-FFF2-40B4-BE49-F238E27FC236}">
                <a16:creationId xmlns:a16="http://schemas.microsoft.com/office/drawing/2014/main" id="{93950072-4557-489F-8A03-3216DAF956BB}"/>
              </a:ext>
            </a:extLst>
          </p:cNvPr>
          <p:cNvSpPr txBox="1">
            <a:spLocks noChangeArrowheads="1"/>
          </p:cNvSpPr>
          <p:nvPr/>
        </p:nvSpPr>
        <p:spPr bwMode="auto">
          <a:xfrm>
            <a:off x="4403725" y="3914775"/>
            <a:ext cx="2530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600" b="1">
                <a:latin typeface="Verdana" panose="020B0604030504040204" pitchFamily="34" charset="0"/>
              </a:rPr>
              <a:t>For layer parallel to </a:t>
            </a:r>
          </a:p>
          <a:p>
            <a:pPr eaLnBrk="1" hangingPunct="1">
              <a:spcBef>
                <a:spcPct val="0"/>
              </a:spcBef>
              <a:buFontTx/>
              <a:buNone/>
            </a:pPr>
            <a:r>
              <a:rPr lang="en-US" altLang="es-CO" sz="1600" b="1">
                <a:latin typeface="Verdana" panose="020B0604030504040204" pitchFamily="34" charset="0"/>
              </a:rPr>
              <a:t>surface</a:t>
            </a:r>
          </a:p>
        </p:txBody>
      </p:sp>
      <p:sp>
        <p:nvSpPr>
          <p:cNvPr id="149510" name="Rectangle 6">
            <a:extLst>
              <a:ext uri="{FF2B5EF4-FFF2-40B4-BE49-F238E27FC236}">
                <a16:creationId xmlns:a16="http://schemas.microsoft.com/office/drawing/2014/main" id="{0D9C27DA-963E-46AB-A79D-1A4CCD215A01}"/>
              </a:ext>
            </a:extLst>
          </p:cNvPr>
          <p:cNvSpPr>
            <a:spLocks noChangeArrowheads="1"/>
          </p:cNvSpPr>
          <p:nvPr/>
        </p:nvSpPr>
        <p:spPr bwMode="auto">
          <a:xfrm>
            <a:off x="3881438"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49511" name="Object 7">
            <a:extLst>
              <a:ext uri="{FF2B5EF4-FFF2-40B4-BE49-F238E27FC236}">
                <a16:creationId xmlns:a16="http://schemas.microsoft.com/office/drawing/2014/main" id="{4B519BC5-0DCC-4150-9436-41125B301FF9}"/>
              </a:ext>
            </a:extLst>
          </p:cNvPr>
          <p:cNvGraphicFramePr>
            <a:graphicFrameLocks noChangeAspect="1"/>
          </p:cNvGraphicFramePr>
          <p:nvPr/>
        </p:nvGraphicFramePr>
        <p:xfrm>
          <a:off x="4719638" y="3167063"/>
          <a:ext cx="1985962" cy="642937"/>
        </p:xfrm>
        <a:graphic>
          <a:graphicData uri="http://schemas.openxmlformats.org/presentationml/2006/ole">
            <mc:AlternateContent xmlns:mc="http://schemas.openxmlformats.org/markup-compatibility/2006">
              <mc:Choice xmlns:v="urn:schemas-microsoft-com:vml" Requires="v">
                <p:oleObj spid="_x0000_s149515" r:id="rId5" imgW="1384300" imgH="444500" progId="Equation.3">
                  <p:embed/>
                </p:oleObj>
              </mc:Choice>
              <mc:Fallback>
                <p:oleObj r:id="rId5" imgW="1384300" imgH="4445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9638" y="3167063"/>
                        <a:ext cx="19859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9512" name="Rectangle 12">
            <a:extLst>
              <a:ext uri="{FF2B5EF4-FFF2-40B4-BE49-F238E27FC236}">
                <a16:creationId xmlns:a16="http://schemas.microsoft.com/office/drawing/2014/main" id="{DE8DE51E-219E-45CB-8220-34836D7A6978}"/>
              </a:ext>
            </a:extLst>
          </p:cNvPr>
          <p:cNvSpPr>
            <a:spLocks noChangeArrowheads="1"/>
          </p:cNvSpPr>
          <p:nvPr/>
        </p:nvSpPr>
        <p:spPr bwMode="auto">
          <a:xfrm>
            <a:off x="4024313" y="3128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49513" name="Object 11">
            <a:extLst>
              <a:ext uri="{FF2B5EF4-FFF2-40B4-BE49-F238E27FC236}">
                <a16:creationId xmlns:a16="http://schemas.microsoft.com/office/drawing/2014/main" id="{2BD8A8E6-955C-47F8-A61F-C21625D61978}"/>
              </a:ext>
            </a:extLst>
          </p:cNvPr>
          <p:cNvGraphicFramePr>
            <a:graphicFrameLocks noChangeAspect="1"/>
          </p:cNvGraphicFramePr>
          <p:nvPr/>
        </p:nvGraphicFramePr>
        <p:xfrm>
          <a:off x="6705600" y="3195638"/>
          <a:ext cx="1676400" cy="919162"/>
        </p:xfrm>
        <a:graphic>
          <a:graphicData uri="http://schemas.openxmlformats.org/presentationml/2006/ole">
            <mc:AlternateContent xmlns:mc="http://schemas.openxmlformats.org/markup-compatibility/2006">
              <mc:Choice xmlns:v="urn:schemas-microsoft-com:vml" Requires="v">
                <p:oleObj spid="_x0000_s149516" r:id="rId7" imgW="1092200" imgH="596900" progId="Equation.3">
                  <p:embed/>
                </p:oleObj>
              </mc:Choice>
              <mc:Fallback>
                <p:oleObj r:id="rId7" imgW="1092200" imgH="5969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3195638"/>
                        <a:ext cx="16764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9514" name="Text Box 13">
            <a:extLst>
              <a:ext uri="{FF2B5EF4-FFF2-40B4-BE49-F238E27FC236}">
                <a16:creationId xmlns:a16="http://schemas.microsoft.com/office/drawing/2014/main" id="{39476F10-C7AF-46B8-B2E0-752A01F068BC}"/>
              </a:ext>
            </a:extLst>
          </p:cNvPr>
          <p:cNvSpPr txBox="1">
            <a:spLocks noChangeArrowheads="1"/>
          </p:cNvSpPr>
          <p:nvPr/>
        </p:nvSpPr>
        <p:spPr bwMode="auto">
          <a:xfrm>
            <a:off x="8458200" y="32766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61125"/>
                                        </p:tgtEl>
                                        <p:attrNameLst>
                                          <p:attrName>style.visibility</p:attrName>
                                        </p:attrNameLst>
                                      </p:cBhvr>
                                      <p:to>
                                        <p:strVal val="visible"/>
                                      </p:to>
                                    </p:set>
                                    <p:anim calcmode="lin" valueType="num">
                                      <p:cBhvr>
                                        <p:cTn id="7" dur="500" fill="hold"/>
                                        <p:tgtEl>
                                          <p:spTgt spid="261125"/>
                                        </p:tgtEl>
                                        <p:attrNameLst>
                                          <p:attrName>ppt_w</p:attrName>
                                        </p:attrNameLst>
                                      </p:cBhvr>
                                      <p:tavLst>
                                        <p:tav tm="0">
                                          <p:val>
                                            <p:fltVal val="0"/>
                                          </p:val>
                                        </p:tav>
                                        <p:tav tm="100000">
                                          <p:val>
                                            <p:strVal val="#ppt_w"/>
                                          </p:val>
                                        </p:tav>
                                      </p:tavLst>
                                    </p:anim>
                                    <p:anim calcmode="lin" valueType="num">
                                      <p:cBhvr>
                                        <p:cTn id="8" dur="500" fill="hold"/>
                                        <p:tgtEl>
                                          <p:spTgt spid="2611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1554" name="Object 4">
            <a:extLst>
              <a:ext uri="{FF2B5EF4-FFF2-40B4-BE49-F238E27FC236}">
                <a16:creationId xmlns:a16="http://schemas.microsoft.com/office/drawing/2014/main" id="{66733314-E949-48DD-AF09-4391D1E310F4}"/>
              </a:ext>
            </a:extLst>
          </p:cNvPr>
          <p:cNvGraphicFramePr>
            <a:graphicFrameLocks noChangeAspect="1"/>
          </p:cNvGraphicFramePr>
          <p:nvPr/>
        </p:nvGraphicFramePr>
        <p:xfrm>
          <a:off x="4953000" y="3122613"/>
          <a:ext cx="2438400" cy="763587"/>
        </p:xfrm>
        <a:graphic>
          <a:graphicData uri="http://schemas.openxmlformats.org/presentationml/2006/ole">
            <mc:AlternateContent xmlns:mc="http://schemas.openxmlformats.org/markup-compatibility/2006">
              <mc:Choice xmlns:v="urn:schemas-microsoft-com:vml" Requires="v">
                <p:oleObj spid="_x0000_s151569" name="Equation" r:id="rId4" imgW="1256755" imgH="393529" progId="Equation.3">
                  <p:embed/>
                </p:oleObj>
              </mc:Choice>
              <mc:Fallback>
                <p:oleObj name="Equation" r:id="rId4" imgW="1256755" imgH="39352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122613"/>
                        <a:ext cx="2438400" cy="76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1555" name="Object 6">
            <a:extLst>
              <a:ext uri="{FF2B5EF4-FFF2-40B4-BE49-F238E27FC236}">
                <a16:creationId xmlns:a16="http://schemas.microsoft.com/office/drawing/2014/main" id="{0799B671-6DB7-4092-B2EC-3E6FFDD6D2E1}"/>
              </a:ext>
            </a:extLst>
          </p:cNvPr>
          <p:cNvGraphicFramePr>
            <a:graphicFrameLocks noChangeAspect="1"/>
          </p:cNvGraphicFramePr>
          <p:nvPr/>
        </p:nvGraphicFramePr>
        <p:xfrm>
          <a:off x="5086350" y="4187825"/>
          <a:ext cx="2000250" cy="841375"/>
        </p:xfrm>
        <a:graphic>
          <a:graphicData uri="http://schemas.openxmlformats.org/presentationml/2006/ole">
            <mc:AlternateContent xmlns:mc="http://schemas.openxmlformats.org/markup-compatibility/2006">
              <mc:Choice xmlns:v="urn:schemas-microsoft-com:vml" Requires="v">
                <p:oleObj spid="_x0000_s151570" name="Equation" r:id="rId6" imgW="1066337" imgH="444307" progId="Equation.3">
                  <p:embed/>
                </p:oleObj>
              </mc:Choice>
              <mc:Fallback>
                <p:oleObj name="Equation" r:id="rId6" imgW="1066337" imgH="444307"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6350" y="4187825"/>
                        <a:ext cx="20002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graphicFrame>
        <p:nvGraphicFramePr>
          <p:cNvPr id="151556" name="Object 7">
            <a:extLst>
              <a:ext uri="{FF2B5EF4-FFF2-40B4-BE49-F238E27FC236}">
                <a16:creationId xmlns:a16="http://schemas.microsoft.com/office/drawing/2014/main" id="{1A77B6D7-4141-4DCF-9B57-845C155DE372}"/>
              </a:ext>
            </a:extLst>
          </p:cNvPr>
          <p:cNvGraphicFramePr>
            <a:graphicFrameLocks noChangeAspect="1"/>
          </p:cNvGraphicFramePr>
          <p:nvPr/>
        </p:nvGraphicFramePr>
        <p:xfrm>
          <a:off x="4992688" y="5297488"/>
          <a:ext cx="2406650" cy="1219200"/>
        </p:xfrm>
        <a:graphic>
          <a:graphicData uri="http://schemas.openxmlformats.org/presentationml/2006/ole">
            <mc:AlternateContent xmlns:mc="http://schemas.openxmlformats.org/markup-compatibility/2006">
              <mc:Choice xmlns:v="urn:schemas-microsoft-com:vml" Requires="v">
                <p:oleObj spid="_x0000_s151571" name="Equation" r:id="rId8" imgW="1231366" imgH="622030" progId="Equation.3">
                  <p:embed/>
                </p:oleObj>
              </mc:Choice>
              <mc:Fallback>
                <p:oleObj name="Equation" r:id="rId8" imgW="1231366" imgH="62203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2688" y="5297488"/>
                        <a:ext cx="24066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151557" name="Text Box 10">
            <a:extLst>
              <a:ext uri="{FF2B5EF4-FFF2-40B4-BE49-F238E27FC236}">
                <a16:creationId xmlns:a16="http://schemas.microsoft.com/office/drawing/2014/main" id="{24A5C44D-DD71-4977-8240-BB7D913AED4B}"/>
              </a:ext>
            </a:extLst>
          </p:cNvPr>
          <p:cNvSpPr txBox="1">
            <a:spLocks noChangeArrowheads="1"/>
          </p:cNvSpPr>
          <p:nvPr/>
        </p:nvSpPr>
        <p:spPr bwMode="auto">
          <a:xfrm>
            <a:off x="838200" y="168275"/>
            <a:ext cx="74072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s-CO" sz="4400">
                <a:latin typeface="Verdana" panose="020B0604030504040204" pitchFamily="34" charset="0"/>
              </a:rPr>
              <a:t>Summary of Important Equations</a:t>
            </a:r>
          </a:p>
        </p:txBody>
      </p:sp>
      <p:sp>
        <p:nvSpPr>
          <p:cNvPr id="151558" name="Text Box 11">
            <a:extLst>
              <a:ext uri="{FF2B5EF4-FFF2-40B4-BE49-F238E27FC236}">
                <a16:creationId xmlns:a16="http://schemas.microsoft.com/office/drawing/2014/main" id="{3FCCDAA8-0023-40DB-B509-579DD31E5346}"/>
              </a:ext>
            </a:extLst>
          </p:cNvPr>
          <p:cNvSpPr txBox="1">
            <a:spLocks noChangeArrowheads="1"/>
          </p:cNvSpPr>
          <p:nvPr/>
        </p:nvSpPr>
        <p:spPr bwMode="auto">
          <a:xfrm>
            <a:off x="5181600" y="1905000"/>
            <a:ext cx="3048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For refractor parallel to surface</a:t>
            </a:r>
          </a:p>
        </p:txBody>
      </p:sp>
      <p:graphicFrame>
        <p:nvGraphicFramePr>
          <p:cNvPr id="151559" name="Object 12">
            <a:extLst>
              <a:ext uri="{FF2B5EF4-FFF2-40B4-BE49-F238E27FC236}">
                <a16:creationId xmlns:a16="http://schemas.microsoft.com/office/drawing/2014/main" id="{D7F2BB06-154C-4882-A14D-3F46BD2F756E}"/>
              </a:ext>
            </a:extLst>
          </p:cNvPr>
          <p:cNvGraphicFramePr>
            <a:graphicFrameLocks noChangeAspect="1"/>
          </p:cNvGraphicFramePr>
          <p:nvPr/>
        </p:nvGraphicFramePr>
        <p:xfrm>
          <a:off x="762000" y="2457450"/>
          <a:ext cx="1295400" cy="742950"/>
        </p:xfrm>
        <a:graphic>
          <a:graphicData uri="http://schemas.openxmlformats.org/presentationml/2006/ole">
            <mc:AlternateContent xmlns:mc="http://schemas.openxmlformats.org/markup-compatibility/2006">
              <mc:Choice xmlns:v="urn:schemas-microsoft-com:vml" Requires="v">
                <p:oleObj spid="_x0000_s151572" r:id="rId10" imgW="685800" imgH="393700" progId="Equation.3">
                  <p:embed/>
                </p:oleObj>
              </mc:Choice>
              <mc:Fallback>
                <p:oleObj r:id="rId10" imgW="685800" imgH="3937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2457450"/>
                        <a:ext cx="12954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graphicFrame>
        <p:nvGraphicFramePr>
          <p:cNvPr id="151560" name="Object 13">
            <a:extLst>
              <a:ext uri="{FF2B5EF4-FFF2-40B4-BE49-F238E27FC236}">
                <a16:creationId xmlns:a16="http://schemas.microsoft.com/office/drawing/2014/main" id="{AF88D062-9021-4F0E-AF6E-9A685436BC4E}"/>
              </a:ext>
            </a:extLst>
          </p:cNvPr>
          <p:cNvGraphicFramePr>
            <a:graphicFrameLocks noChangeAspect="1"/>
          </p:cNvGraphicFramePr>
          <p:nvPr/>
        </p:nvGraphicFramePr>
        <p:xfrm>
          <a:off x="708025" y="4981575"/>
          <a:ext cx="1425575" cy="733425"/>
        </p:xfrm>
        <a:graphic>
          <a:graphicData uri="http://schemas.openxmlformats.org/presentationml/2006/ole">
            <mc:AlternateContent xmlns:mc="http://schemas.openxmlformats.org/markup-compatibility/2006">
              <mc:Choice xmlns:v="urn:schemas-microsoft-com:vml" Requires="v">
                <p:oleObj spid="_x0000_s151573" name="Equation" r:id="rId12" imgW="761669" imgH="393529" progId="Equation.3">
                  <p:embed/>
                </p:oleObj>
              </mc:Choice>
              <mc:Fallback>
                <p:oleObj name="Equation" r:id="rId12" imgW="761669" imgH="393529"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025" y="4981575"/>
                        <a:ext cx="14255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151561" name="Text Box 14">
            <a:extLst>
              <a:ext uri="{FF2B5EF4-FFF2-40B4-BE49-F238E27FC236}">
                <a16:creationId xmlns:a16="http://schemas.microsoft.com/office/drawing/2014/main" id="{25C7BDF3-3863-4596-93C3-1323602836C4}"/>
              </a:ext>
            </a:extLst>
          </p:cNvPr>
          <p:cNvSpPr txBox="1">
            <a:spLocks noChangeArrowheads="1"/>
          </p:cNvSpPr>
          <p:nvPr/>
        </p:nvSpPr>
        <p:spPr bwMode="auto">
          <a:xfrm>
            <a:off x="2362200" y="38862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(2)</a:t>
            </a:r>
          </a:p>
        </p:txBody>
      </p:sp>
      <p:sp>
        <p:nvSpPr>
          <p:cNvPr id="151562" name="Text Box 15">
            <a:extLst>
              <a:ext uri="{FF2B5EF4-FFF2-40B4-BE49-F238E27FC236}">
                <a16:creationId xmlns:a16="http://schemas.microsoft.com/office/drawing/2014/main" id="{A8A3C752-BA31-48BE-BF31-C83A358B1A22}"/>
              </a:ext>
            </a:extLst>
          </p:cNvPr>
          <p:cNvSpPr txBox="1">
            <a:spLocks noChangeArrowheads="1"/>
          </p:cNvSpPr>
          <p:nvPr/>
        </p:nvSpPr>
        <p:spPr bwMode="auto">
          <a:xfrm>
            <a:off x="2362200" y="51054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(3)</a:t>
            </a:r>
          </a:p>
        </p:txBody>
      </p:sp>
      <p:sp>
        <p:nvSpPr>
          <p:cNvPr id="151563" name="Text Box 16">
            <a:extLst>
              <a:ext uri="{FF2B5EF4-FFF2-40B4-BE49-F238E27FC236}">
                <a16:creationId xmlns:a16="http://schemas.microsoft.com/office/drawing/2014/main" id="{AF25416E-53F9-4D60-828C-AFD7D6AF00B3}"/>
              </a:ext>
            </a:extLst>
          </p:cNvPr>
          <p:cNvSpPr txBox="1">
            <a:spLocks noChangeArrowheads="1"/>
          </p:cNvSpPr>
          <p:nvPr/>
        </p:nvSpPr>
        <p:spPr bwMode="auto">
          <a:xfrm>
            <a:off x="2362200" y="2590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(1)</a:t>
            </a:r>
          </a:p>
        </p:txBody>
      </p:sp>
      <p:sp>
        <p:nvSpPr>
          <p:cNvPr id="151564" name="Text Box 17">
            <a:extLst>
              <a:ext uri="{FF2B5EF4-FFF2-40B4-BE49-F238E27FC236}">
                <a16:creationId xmlns:a16="http://schemas.microsoft.com/office/drawing/2014/main" id="{0A4325BF-061B-49BE-B316-1217C68B107C}"/>
              </a:ext>
            </a:extLst>
          </p:cNvPr>
          <p:cNvSpPr txBox="1">
            <a:spLocks noChangeArrowheads="1"/>
          </p:cNvSpPr>
          <p:nvPr/>
        </p:nvSpPr>
        <p:spPr bwMode="auto">
          <a:xfrm>
            <a:off x="7924800" y="4495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(5)</a:t>
            </a:r>
          </a:p>
        </p:txBody>
      </p:sp>
      <p:sp>
        <p:nvSpPr>
          <p:cNvPr id="151565" name="Text Box 18">
            <a:extLst>
              <a:ext uri="{FF2B5EF4-FFF2-40B4-BE49-F238E27FC236}">
                <a16:creationId xmlns:a16="http://schemas.microsoft.com/office/drawing/2014/main" id="{F2293DEB-E37D-4EED-A4B6-C0C781C1D63A}"/>
              </a:ext>
            </a:extLst>
          </p:cNvPr>
          <p:cNvSpPr txBox="1">
            <a:spLocks noChangeArrowheads="1"/>
          </p:cNvSpPr>
          <p:nvPr/>
        </p:nvSpPr>
        <p:spPr bwMode="auto">
          <a:xfrm>
            <a:off x="7924800" y="32766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(4)</a:t>
            </a:r>
          </a:p>
        </p:txBody>
      </p:sp>
      <p:sp>
        <p:nvSpPr>
          <p:cNvPr id="151566" name="Text Box 19">
            <a:extLst>
              <a:ext uri="{FF2B5EF4-FFF2-40B4-BE49-F238E27FC236}">
                <a16:creationId xmlns:a16="http://schemas.microsoft.com/office/drawing/2014/main" id="{3D0874F1-75F5-4565-B2C0-7EA2AA647965}"/>
              </a:ext>
            </a:extLst>
          </p:cNvPr>
          <p:cNvSpPr txBox="1">
            <a:spLocks noChangeArrowheads="1"/>
          </p:cNvSpPr>
          <p:nvPr/>
        </p:nvSpPr>
        <p:spPr bwMode="auto">
          <a:xfrm>
            <a:off x="7924800" y="5638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(6)</a:t>
            </a:r>
          </a:p>
        </p:txBody>
      </p:sp>
      <p:sp>
        <p:nvSpPr>
          <p:cNvPr id="151567" name="Text Box 20">
            <a:extLst>
              <a:ext uri="{FF2B5EF4-FFF2-40B4-BE49-F238E27FC236}">
                <a16:creationId xmlns:a16="http://schemas.microsoft.com/office/drawing/2014/main" id="{6D07CB39-8E5E-4354-B37E-9F9B2870A439}"/>
              </a:ext>
            </a:extLst>
          </p:cNvPr>
          <p:cNvSpPr txBox="1">
            <a:spLocks noChangeArrowheads="1"/>
          </p:cNvSpPr>
          <p:nvPr/>
        </p:nvSpPr>
        <p:spPr bwMode="auto">
          <a:xfrm>
            <a:off x="2895600" y="2590800"/>
            <a:ext cx="164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t>Snell’s Law</a:t>
            </a:r>
          </a:p>
        </p:txBody>
      </p:sp>
      <p:graphicFrame>
        <p:nvGraphicFramePr>
          <p:cNvPr id="151568" name="Object 21">
            <a:extLst>
              <a:ext uri="{FF2B5EF4-FFF2-40B4-BE49-F238E27FC236}">
                <a16:creationId xmlns:a16="http://schemas.microsoft.com/office/drawing/2014/main" id="{6F16586F-0935-49C7-B1A1-9C0ACBCE3AEC}"/>
              </a:ext>
            </a:extLst>
          </p:cNvPr>
          <p:cNvGraphicFramePr>
            <a:graphicFrameLocks noChangeAspect="1"/>
          </p:cNvGraphicFramePr>
          <p:nvPr/>
        </p:nvGraphicFramePr>
        <p:xfrm>
          <a:off x="731838" y="3810000"/>
          <a:ext cx="1377950" cy="733425"/>
        </p:xfrm>
        <a:graphic>
          <a:graphicData uri="http://schemas.openxmlformats.org/presentationml/2006/ole">
            <mc:AlternateContent xmlns:mc="http://schemas.openxmlformats.org/markup-compatibility/2006">
              <mc:Choice xmlns:v="urn:schemas-microsoft-com:vml" Requires="v">
                <p:oleObj spid="_x0000_s151574" name="Equation" r:id="rId14" imgW="736280" imgH="393529" progId="Equation.3">
                  <p:embed/>
                </p:oleObj>
              </mc:Choice>
              <mc:Fallback>
                <p:oleObj name="Equation" r:id="rId14" imgW="736280" imgH="393529" progId="Equation.3">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1838" y="3810000"/>
                        <a:ext cx="13779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Imagen 2">
            <a:extLst>
              <a:ext uri="{FF2B5EF4-FFF2-40B4-BE49-F238E27FC236}">
                <a16:creationId xmlns:a16="http://schemas.microsoft.com/office/drawing/2014/main" id="{D5F63031-DC24-4012-B4E9-BD6595EBA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700" y="0"/>
            <a:ext cx="3530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6">
            <a:extLst>
              <a:ext uri="{FF2B5EF4-FFF2-40B4-BE49-F238E27FC236}">
                <a16:creationId xmlns:a16="http://schemas.microsoft.com/office/drawing/2014/main" id="{014F5BD0-2118-48D3-B632-C114F632B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988" y="528638"/>
            <a:ext cx="5713412"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674" name="Object 3">
            <a:extLst>
              <a:ext uri="{FF2B5EF4-FFF2-40B4-BE49-F238E27FC236}">
                <a16:creationId xmlns:a16="http://schemas.microsoft.com/office/drawing/2014/main" id="{88E2BF35-3429-40EE-B113-7B58E6C8FEAA}"/>
              </a:ext>
            </a:extLst>
          </p:cNvPr>
          <p:cNvGraphicFramePr>
            <a:graphicFrameLocks noChangeAspect="1"/>
          </p:cNvGraphicFramePr>
          <p:nvPr/>
        </p:nvGraphicFramePr>
        <p:xfrm>
          <a:off x="3467100" y="5021263"/>
          <a:ext cx="2211388" cy="1062037"/>
        </p:xfrm>
        <a:graphic>
          <a:graphicData uri="http://schemas.openxmlformats.org/presentationml/2006/ole">
            <mc:AlternateContent xmlns:mc="http://schemas.openxmlformats.org/markup-compatibility/2006">
              <mc:Choice xmlns:v="urn:schemas-microsoft-com:vml" Requires="v">
                <p:oleObj spid="_x0000_s156676" name="Equation" r:id="rId4" imgW="1218671" imgH="583947" progId="Equation.3">
                  <p:embed/>
                </p:oleObj>
              </mc:Choice>
              <mc:Fallback>
                <p:oleObj name="Equation" r:id="rId4" imgW="1218671" imgH="58394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00" y="5021263"/>
                        <a:ext cx="2211388"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6675" name="Picture 4">
            <a:extLst>
              <a:ext uri="{FF2B5EF4-FFF2-40B4-BE49-F238E27FC236}">
                <a16:creationId xmlns:a16="http://schemas.microsoft.com/office/drawing/2014/main" id="{12CC7612-96B6-425D-9D6C-DBB6EFC8AD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988" y="528638"/>
            <a:ext cx="5713412"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4">
            <a:extLst>
              <a:ext uri="{FF2B5EF4-FFF2-40B4-BE49-F238E27FC236}">
                <a16:creationId xmlns:a16="http://schemas.microsoft.com/office/drawing/2014/main" id="{7CF50A5F-40D9-4084-A5A4-A8D1E4881EFC}"/>
              </a:ext>
            </a:extLst>
          </p:cNvPr>
          <p:cNvSpPr>
            <a:spLocks noChangeArrowheads="1"/>
          </p:cNvSpPr>
          <p:nvPr/>
        </p:nvSpPr>
        <p:spPr bwMode="auto">
          <a:xfrm>
            <a:off x="2409825" y="2695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58723" name="Object 3">
            <a:extLst>
              <a:ext uri="{FF2B5EF4-FFF2-40B4-BE49-F238E27FC236}">
                <a16:creationId xmlns:a16="http://schemas.microsoft.com/office/drawing/2014/main" id="{EF4D4614-E716-48A4-9773-9A40253F0CD2}"/>
              </a:ext>
            </a:extLst>
          </p:cNvPr>
          <p:cNvGraphicFramePr>
            <a:graphicFrameLocks noChangeAspect="1"/>
          </p:cNvGraphicFramePr>
          <p:nvPr/>
        </p:nvGraphicFramePr>
        <p:xfrm>
          <a:off x="2370138" y="5010150"/>
          <a:ext cx="4346575" cy="1466850"/>
        </p:xfrm>
        <a:graphic>
          <a:graphicData uri="http://schemas.openxmlformats.org/presentationml/2006/ole">
            <mc:AlternateContent xmlns:mc="http://schemas.openxmlformats.org/markup-compatibility/2006">
              <mc:Choice xmlns:v="urn:schemas-microsoft-com:vml" Requires="v">
                <p:oleObj spid="_x0000_s158725" name="Equation" r:id="rId4" imgW="2413000" imgH="825500" progId="Equation.3">
                  <p:embed/>
                </p:oleObj>
              </mc:Choice>
              <mc:Fallback>
                <p:oleObj name="Equation" r:id="rId4" imgW="2413000" imgH="8255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0138" y="5010150"/>
                        <a:ext cx="43465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8724" name="Picture 5">
            <a:extLst>
              <a:ext uri="{FF2B5EF4-FFF2-40B4-BE49-F238E27FC236}">
                <a16:creationId xmlns:a16="http://schemas.microsoft.com/office/drawing/2014/main" id="{140AB86D-7E81-4DBC-B70F-0ABE57796F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988" y="528638"/>
            <a:ext cx="5713412"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3">
            <a:extLst>
              <a:ext uri="{FF2B5EF4-FFF2-40B4-BE49-F238E27FC236}">
                <a16:creationId xmlns:a16="http://schemas.microsoft.com/office/drawing/2014/main" id="{4A702C6F-65A7-4ED6-9616-0951E7E18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988" y="528638"/>
            <a:ext cx="5713412"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Rectangle 5">
            <a:extLst>
              <a:ext uri="{FF2B5EF4-FFF2-40B4-BE49-F238E27FC236}">
                <a16:creationId xmlns:a16="http://schemas.microsoft.com/office/drawing/2014/main" id="{83FB4E54-57A3-474B-86EB-F4E7AB6912F2}"/>
              </a:ext>
            </a:extLst>
          </p:cNvPr>
          <p:cNvSpPr>
            <a:spLocks noChangeArrowheads="1"/>
          </p:cNvSpPr>
          <p:nvPr/>
        </p:nvSpPr>
        <p:spPr bwMode="auto">
          <a:xfrm>
            <a:off x="1885950" y="2957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60772" name="Object 4">
            <a:extLst>
              <a:ext uri="{FF2B5EF4-FFF2-40B4-BE49-F238E27FC236}">
                <a16:creationId xmlns:a16="http://schemas.microsoft.com/office/drawing/2014/main" id="{7D22206B-F49D-419D-9E56-3E8089DC6623}"/>
              </a:ext>
            </a:extLst>
          </p:cNvPr>
          <p:cNvGraphicFramePr>
            <a:graphicFrameLocks noChangeAspect="1"/>
          </p:cNvGraphicFramePr>
          <p:nvPr/>
        </p:nvGraphicFramePr>
        <p:xfrm>
          <a:off x="1027113" y="4960938"/>
          <a:ext cx="6918325" cy="1189037"/>
        </p:xfrm>
        <a:graphic>
          <a:graphicData uri="http://schemas.openxmlformats.org/presentationml/2006/ole">
            <mc:AlternateContent xmlns:mc="http://schemas.openxmlformats.org/markup-compatibility/2006">
              <mc:Choice xmlns:v="urn:schemas-microsoft-com:vml" Requires="v">
                <p:oleObj spid="_x0000_s160773" name="Equation" r:id="rId5" imgW="3924300" imgH="673100" progId="Equation.3">
                  <p:embed/>
                </p:oleObj>
              </mc:Choice>
              <mc:Fallback>
                <p:oleObj name="Equation" r:id="rId5" imgW="3924300" imgH="6731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113" y="4960938"/>
                        <a:ext cx="69183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9107EFA7-632B-4FF2-B98D-AC3DBEA9FF97}"/>
              </a:ext>
            </a:extLst>
          </p:cNvPr>
          <p:cNvSpPr>
            <a:spLocks noGrp="1" noChangeArrowheads="1"/>
          </p:cNvSpPr>
          <p:nvPr>
            <p:ph type="ctrTitle"/>
          </p:nvPr>
        </p:nvSpPr>
        <p:spPr>
          <a:xfrm>
            <a:off x="1371600" y="228600"/>
            <a:ext cx="6934200" cy="1143000"/>
          </a:xfrm>
        </p:spPr>
        <p:txBody>
          <a:bodyPr anchor="ctr"/>
          <a:lstStyle/>
          <a:p>
            <a:pPr algn="l" eaLnBrk="1" hangingPunct="1"/>
            <a:r>
              <a:rPr lang="en-US" altLang="es-CO" sz="4400">
                <a:latin typeface="Verdana" panose="020B0604030504040204" pitchFamily="34" charset="0"/>
              </a:rPr>
              <a:t>Crossover Distance vs. Depth</a:t>
            </a:r>
          </a:p>
        </p:txBody>
      </p:sp>
      <p:pic>
        <p:nvPicPr>
          <p:cNvPr id="162819" name="Picture 4">
            <a:extLst>
              <a:ext uri="{FF2B5EF4-FFF2-40B4-BE49-F238E27FC236}">
                <a16:creationId xmlns:a16="http://schemas.microsoft.com/office/drawing/2014/main" id="{A6439964-B618-4372-AD97-69687E618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1905000"/>
            <a:ext cx="8218487"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28908B7-AC96-4279-BC8D-C3C3910A7806}"/>
              </a:ext>
            </a:extLst>
          </p:cNvPr>
          <p:cNvSpPr>
            <a:spLocks noGrp="1" noChangeArrowheads="1"/>
          </p:cNvSpPr>
          <p:nvPr>
            <p:ph type="title"/>
          </p:nvPr>
        </p:nvSpPr>
        <p:spPr>
          <a:xfrm>
            <a:off x="685800" y="152400"/>
            <a:ext cx="7772400" cy="1143000"/>
          </a:xfrm>
        </p:spPr>
        <p:txBody>
          <a:bodyPr/>
          <a:lstStyle/>
          <a:p>
            <a:pPr eaLnBrk="1" hangingPunct="1"/>
            <a:r>
              <a:rPr lang="en-US" altLang="es-CO">
                <a:latin typeface="Verdana" panose="020B0604030504040204" pitchFamily="34" charset="0"/>
              </a:rPr>
              <a:t>Shear (“s”) Wave</a:t>
            </a:r>
          </a:p>
        </p:txBody>
      </p:sp>
      <p:sp>
        <p:nvSpPr>
          <p:cNvPr id="18435" name="Rectangle 3">
            <a:extLst>
              <a:ext uri="{FF2B5EF4-FFF2-40B4-BE49-F238E27FC236}">
                <a16:creationId xmlns:a16="http://schemas.microsoft.com/office/drawing/2014/main" id="{65B135B0-CC20-4C07-BEFF-8E9BED4666F0}"/>
              </a:ext>
            </a:extLst>
          </p:cNvPr>
          <p:cNvSpPr>
            <a:spLocks noGrp="1" noChangeArrowheads="1"/>
          </p:cNvSpPr>
          <p:nvPr>
            <p:ph type="body" idx="1"/>
          </p:nvPr>
        </p:nvSpPr>
        <p:spPr>
          <a:xfrm>
            <a:off x="990600" y="1447800"/>
            <a:ext cx="7162800" cy="1295400"/>
          </a:xfrm>
        </p:spPr>
        <p:txBody>
          <a:bodyPr/>
          <a:lstStyle/>
          <a:p>
            <a:pPr eaLnBrk="1" hangingPunct="1">
              <a:buFontTx/>
              <a:buNone/>
            </a:pPr>
            <a:r>
              <a:rPr lang="en-US" altLang="es-CO">
                <a:latin typeface="Verdana" panose="020B0604030504040204" pitchFamily="34" charset="0"/>
              </a:rPr>
              <a:t>Particle motion is </a:t>
            </a:r>
            <a:r>
              <a:rPr lang="en-US" altLang="es-CO" u="sng">
                <a:latin typeface="Verdana" panose="020B0604030504040204" pitchFamily="34" charset="0"/>
              </a:rPr>
              <a:t>perpendicular</a:t>
            </a:r>
          </a:p>
          <a:p>
            <a:pPr eaLnBrk="1" hangingPunct="1">
              <a:buFontTx/>
              <a:buNone/>
            </a:pPr>
            <a:r>
              <a:rPr lang="en-US" altLang="es-CO">
                <a:latin typeface="Verdana" panose="020B0604030504040204" pitchFamily="34" charset="0"/>
              </a:rPr>
              <a:t>to propagation direction.</a:t>
            </a:r>
          </a:p>
        </p:txBody>
      </p:sp>
      <p:pic>
        <p:nvPicPr>
          <p:cNvPr id="18436" name="Picture 6">
            <a:extLst>
              <a:ext uri="{FF2B5EF4-FFF2-40B4-BE49-F238E27FC236}">
                <a16:creationId xmlns:a16="http://schemas.microsoft.com/office/drawing/2014/main" id="{81E8CCD4-C342-48C0-8F48-E171BBD9C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971800"/>
            <a:ext cx="28194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7">
            <a:extLst>
              <a:ext uri="{FF2B5EF4-FFF2-40B4-BE49-F238E27FC236}">
                <a16:creationId xmlns:a16="http://schemas.microsoft.com/office/drawing/2014/main" id="{55756788-F3E9-468F-B8BF-BAFF0420EE7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27213" y="3043238"/>
            <a:ext cx="5402262"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8">
            <a:extLst>
              <a:ext uri="{FF2B5EF4-FFF2-40B4-BE49-F238E27FC236}">
                <a16:creationId xmlns:a16="http://schemas.microsoft.com/office/drawing/2014/main" id="{53664342-B06A-4A06-B5A7-B0ED8037E412}"/>
              </a:ext>
            </a:extLst>
          </p:cNvPr>
          <p:cNvSpPr txBox="1">
            <a:spLocks noChangeArrowheads="1"/>
          </p:cNvSpPr>
          <p:nvPr/>
        </p:nvSpPr>
        <p:spPr bwMode="auto">
          <a:xfrm>
            <a:off x="5562600" y="6507163"/>
            <a:ext cx="3381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200" i="1"/>
              <a:t>Animation courtesy Larry Braile, Purdue University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5367"/>
                                        </p:tgtEl>
                                        <p:attrNameLst>
                                          <p:attrName>style.visibility</p:attrName>
                                        </p:attrNameLst>
                                      </p:cBhvr>
                                      <p:to>
                                        <p:strVal val="visible"/>
                                      </p:to>
                                    </p:set>
                                    <p:anim calcmode="lin" valueType="num">
                                      <p:cBhvr>
                                        <p:cTn id="7" dur="500" fill="hold"/>
                                        <p:tgtEl>
                                          <p:spTgt spid="15367"/>
                                        </p:tgtEl>
                                        <p:attrNameLst>
                                          <p:attrName>ppt_w</p:attrName>
                                        </p:attrNameLst>
                                      </p:cBhvr>
                                      <p:tavLst>
                                        <p:tav tm="0">
                                          <p:val>
                                            <p:fltVal val="0"/>
                                          </p:val>
                                        </p:tav>
                                        <p:tav tm="100000">
                                          <p:val>
                                            <p:strVal val="#ppt_w"/>
                                          </p:val>
                                        </p:tav>
                                      </p:tavLst>
                                    </p:anim>
                                    <p:anim calcmode="lin" valueType="num">
                                      <p:cBhvr>
                                        <p:cTn id="8" dur="500" fill="hold"/>
                                        <p:tgtEl>
                                          <p:spTgt spid="15367"/>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7" presetClass="entr" presetSubtype="10" fill="hold" grpId="0" nodeType="afterEffect">
                                  <p:stCondLst>
                                    <p:cond delay="3000"/>
                                  </p:stCondLst>
                                  <p:childTnLst>
                                    <p:set>
                                      <p:cBhvr>
                                        <p:cTn id="11" dur="1" fill="hold">
                                          <p:stCondLst>
                                            <p:cond delay="0"/>
                                          </p:stCondLst>
                                        </p:cTn>
                                        <p:tgtEl>
                                          <p:spTgt spid="15368"/>
                                        </p:tgtEl>
                                        <p:attrNameLst>
                                          <p:attrName>style.visibility</p:attrName>
                                        </p:attrNameLst>
                                      </p:cBhvr>
                                      <p:to>
                                        <p:strVal val="visible"/>
                                      </p:to>
                                    </p:set>
                                    <p:anim calcmode="lin" valueType="num">
                                      <p:cBhvr>
                                        <p:cTn id="12" dur="500" fill="hold"/>
                                        <p:tgtEl>
                                          <p:spTgt spid="15368"/>
                                        </p:tgtEl>
                                        <p:attrNameLst>
                                          <p:attrName>ppt_w</p:attrName>
                                        </p:attrNameLst>
                                      </p:cBhvr>
                                      <p:tavLst>
                                        <p:tav tm="0">
                                          <p:val>
                                            <p:fltVal val="0"/>
                                          </p:val>
                                        </p:tav>
                                        <p:tav tm="100000">
                                          <p:val>
                                            <p:strVal val="#ppt_w"/>
                                          </p:val>
                                        </p:tav>
                                      </p:tavLst>
                                    </p:anim>
                                    <p:anim calcmode="lin" valueType="num">
                                      <p:cBhvr>
                                        <p:cTn id="13" dur="500" fill="hold"/>
                                        <p:tgtEl>
                                          <p:spTgt spid="153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A220D01D-A6EE-44C1-AA57-F50A7F8FC7FD}"/>
              </a:ext>
            </a:extLst>
          </p:cNvPr>
          <p:cNvSpPr>
            <a:spLocks noGrp="1" noChangeArrowheads="1"/>
          </p:cNvSpPr>
          <p:nvPr>
            <p:ph type="ctrTitle"/>
          </p:nvPr>
        </p:nvSpPr>
        <p:spPr>
          <a:xfrm>
            <a:off x="762000" y="381000"/>
            <a:ext cx="7772400" cy="1143000"/>
          </a:xfrm>
        </p:spPr>
        <p:txBody>
          <a:bodyPr anchor="ctr"/>
          <a:lstStyle/>
          <a:p>
            <a:pPr eaLnBrk="1" hangingPunct="1"/>
            <a:r>
              <a:rPr lang="en-US" altLang="es-CO" sz="4400">
                <a:latin typeface="Verdana" panose="020B0604030504040204" pitchFamily="34" charset="0"/>
              </a:rPr>
              <a:t>Depth/X</a:t>
            </a:r>
            <a:r>
              <a:rPr lang="en-US" altLang="es-CO" sz="4400" baseline="-25000">
                <a:latin typeface="Verdana" panose="020B0604030504040204" pitchFamily="34" charset="0"/>
              </a:rPr>
              <a:t>c</a:t>
            </a:r>
            <a:r>
              <a:rPr lang="en-US" altLang="es-CO" sz="4400">
                <a:latin typeface="Verdana" panose="020B0604030504040204" pitchFamily="34" charset="0"/>
              </a:rPr>
              <a:t> vs. Velocity Contrast</a:t>
            </a:r>
          </a:p>
        </p:txBody>
      </p:sp>
      <p:pic>
        <p:nvPicPr>
          <p:cNvPr id="164867" name="Picture 4">
            <a:extLst>
              <a:ext uri="{FF2B5EF4-FFF2-40B4-BE49-F238E27FC236}">
                <a16:creationId xmlns:a16="http://schemas.microsoft.com/office/drawing/2014/main" id="{718F9B3D-D0E8-4E7B-B573-650DF5BB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900238"/>
            <a:ext cx="7934325"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27B0B68D-F74A-4964-98F4-CE9C97B85916}"/>
              </a:ext>
            </a:extLst>
          </p:cNvPr>
          <p:cNvSpPr>
            <a:spLocks noGrp="1" noChangeArrowheads="1"/>
          </p:cNvSpPr>
          <p:nvPr>
            <p:ph type="ctrTitle"/>
          </p:nvPr>
        </p:nvSpPr>
        <p:spPr>
          <a:xfrm>
            <a:off x="685800" y="0"/>
            <a:ext cx="7772400" cy="1143000"/>
          </a:xfrm>
        </p:spPr>
        <p:txBody>
          <a:bodyPr anchor="ctr"/>
          <a:lstStyle/>
          <a:p>
            <a:pPr eaLnBrk="1" hangingPunct="1"/>
            <a:r>
              <a:rPr lang="en-US" altLang="es-CO" sz="4400">
                <a:latin typeface="Verdana" panose="020B0604030504040204" pitchFamily="34" charset="0"/>
              </a:rPr>
              <a:t>Important Rule of Thumb</a:t>
            </a:r>
          </a:p>
        </p:txBody>
      </p:sp>
      <p:sp>
        <p:nvSpPr>
          <p:cNvPr id="166915" name="Rectangle 3">
            <a:extLst>
              <a:ext uri="{FF2B5EF4-FFF2-40B4-BE49-F238E27FC236}">
                <a16:creationId xmlns:a16="http://schemas.microsoft.com/office/drawing/2014/main" id="{4DF33172-19E6-4EB5-8987-3357C2D7040F}"/>
              </a:ext>
            </a:extLst>
          </p:cNvPr>
          <p:cNvSpPr>
            <a:spLocks noGrp="1" noChangeArrowheads="1"/>
          </p:cNvSpPr>
          <p:nvPr>
            <p:ph type="subTitle" idx="1"/>
          </p:nvPr>
        </p:nvSpPr>
        <p:spPr>
          <a:xfrm>
            <a:off x="1447800" y="1295400"/>
            <a:ext cx="6400800" cy="1752600"/>
          </a:xfrm>
        </p:spPr>
        <p:txBody>
          <a:bodyPr/>
          <a:lstStyle/>
          <a:p>
            <a:pPr algn="l" eaLnBrk="1" hangingPunct="1"/>
            <a:r>
              <a:rPr lang="en-US" altLang="es-CO" sz="3200">
                <a:latin typeface="Verdana" panose="020B0604030504040204" pitchFamily="34" charset="0"/>
              </a:rPr>
              <a:t>The Length of the Geophone Spread Should be 4-5 times the depth of interest.</a:t>
            </a:r>
          </a:p>
        </p:txBody>
      </p:sp>
      <p:pic>
        <p:nvPicPr>
          <p:cNvPr id="166916" name="Picture 4">
            <a:extLst>
              <a:ext uri="{FF2B5EF4-FFF2-40B4-BE49-F238E27FC236}">
                <a16:creationId xmlns:a16="http://schemas.microsoft.com/office/drawing/2014/main" id="{658BCA66-D69B-490B-907F-DD1BB28B9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00400"/>
            <a:ext cx="687705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9E3E04EF-1BE0-4C30-9A81-661808010595}"/>
              </a:ext>
            </a:extLst>
          </p:cNvPr>
          <p:cNvSpPr>
            <a:spLocks noGrp="1" noChangeArrowheads="1"/>
          </p:cNvSpPr>
          <p:nvPr>
            <p:ph type="ctrTitle"/>
          </p:nvPr>
        </p:nvSpPr>
        <p:spPr>
          <a:xfrm>
            <a:off x="685800" y="76200"/>
            <a:ext cx="7772400" cy="1143000"/>
          </a:xfrm>
        </p:spPr>
        <p:txBody>
          <a:bodyPr anchor="ctr"/>
          <a:lstStyle/>
          <a:p>
            <a:pPr eaLnBrk="1" hangingPunct="1"/>
            <a:r>
              <a:rPr lang="en-US" altLang="es-CO" sz="4400">
                <a:latin typeface="Verdana" panose="020B0604030504040204" pitchFamily="34" charset="0"/>
              </a:rPr>
              <a:t>Dipping Layer</a:t>
            </a:r>
          </a:p>
        </p:txBody>
      </p:sp>
      <p:sp>
        <p:nvSpPr>
          <p:cNvPr id="168963" name="Text Box 4">
            <a:extLst>
              <a:ext uri="{FF2B5EF4-FFF2-40B4-BE49-F238E27FC236}">
                <a16:creationId xmlns:a16="http://schemas.microsoft.com/office/drawing/2014/main" id="{6D9B6081-DF2B-44E6-B310-1172A52CA6C1}"/>
              </a:ext>
            </a:extLst>
          </p:cNvPr>
          <p:cNvSpPr txBox="1">
            <a:spLocks noChangeArrowheads="1"/>
          </p:cNvSpPr>
          <p:nvPr/>
        </p:nvSpPr>
        <p:spPr bwMode="auto">
          <a:xfrm>
            <a:off x="762000" y="1414463"/>
            <a:ext cx="77914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Defined as Velocity Boundary </a:t>
            </a:r>
          </a:p>
          <a:p>
            <a:pPr eaLnBrk="1" hangingPunct="1">
              <a:spcBef>
                <a:spcPct val="0"/>
              </a:spcBef>
              <a:buFontTx/>
              <a:buNone/>
            </a:pPr>
            <a:r>
              <a:rPr lang="en-US" altLang="es-CO">
                <a:latin typeface="Verdana" panose="020B0604030504040204" pitchFamily="34" charset="0"/>
              </a:rPr>
              <a:t>that is not Parallel to Ground Surface</a:t>
            </a:r>
          </a:p>
        </p:txBody>
      </p:sp>
      <p:sp>
        <p:nvSpPr>
          <p:cNvPr id="168964" name="Text Box 5">
            <a:extLst>
              <a:ext uri="{FF2B5EF4-FFF2-40B4-BE49-F238E27FC236}">
                <a16:creationId xmlns:a16="http://schemas.microsoft.com/office/drawing/2014/main" id="{E29B64DD-11C1-4F3A-8BBC-F192725A6C6C}"/>
              </a:ext>
            </a:extLst>
          </p:cNvPr>
          <p:cNvSpPr txBox="1">
            <a:spLocks noChangeArrowheads="1"/>
          </p:cNvSpPr>
          <p:nvPr/>
        </p:nvSpPr>
        <p:spPr bwMode="auto">
          <a:xfrm>
            <a:off x="1752600" y="2851150"/>
            <a:ext cx="56546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You should </a:t>
            </a:r>
            <a:r>
              <a:rPr lang="en-US" altLang="es-CO" sz="2400" u="sng">
                <a:latin typeface="Verdana" panose="020B0604030504040204" pitchFamily="34" charset="0"/>
              </a:rPr>
              <a:t>always</a:t>
            </a:r>
            <a:r>
              <a:rPr lang="en-US" altLang="es-CO" sz="2400">
                <a:latin typeface="Verdana" panose="020B0604030504040204" pitchFamily="34" charset="0"/>
              </a:rPr>
              <a:t> do a </a:t>
            </a:r>
            <a:r>
              <a:rPr lang="en-US" altLang="es-CO" sz="2400" u="sng">
                <a:latin typeface="Verdana" panose="020B0604030504040204" pitchFamily="34" charset="0"/>
              </a:rPr>
              <a:t>minimum</a:t>
            </a:r>
            <a:r>
              <a:rPr lang="en-US" altLang="es-CO" sz="2400">
                <a:latin typeface="Verdana" panose="020B0604030504040204" pitchFamily="34" charset="0"/>
              </a:rPr>
              <a:t> of one shot at either end the spread.  A single shot at one end does not tell you anything about dip, and if the layer(s) is dipping, your depth and velocity calculated from a single shot will be wrong.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5D4649F2-6322-4A97-A335-D2D18FED96E1}"/>
              </a:ext>
            </a:extLst>
          </p:cNvPr>
          <p:cNvSpPr>
            <a:spLocks noGrp="1" noChangeArrowheads="1"/>
          </p:cNvSpPr>
          <p:nvPr>
            <p:ph type="ctrTitle"/>
          </p:nvPr>
        </p:nvSpPr>
        <p:spPr>
          <a:xfrm>
            <a:off x="685800" y="76200"/>
            <a:ext cx="7772400" cy="1143000"/>
          </a:xfrm>
        </p:spPr>
        <p:txBody>
          <a:bodyPr anchor="ctr"/>
          <a:lstStyle/>
          <a:p>
            <a:pPr eaLnBrk="1" hangingPunct="1"/>
            <a:r>
              <a:rPr lang="en-US" altLang="es-CO" sz="4400">
                <a:latin typeface="Verdana" panose="020B0604030504040204" pitchFamily="34" charset="0"/>
              </a:rPr>
              <a:t>Dipping Layer</a:t>
            </a:r>
          </a:p>
        </p:txBody>
      </p:sp>
      <p:sp>
        <p:nvSpPr>
          <p:cNvPr id="171011" name="Rectangle 7">
            <a:extLst>
              <a:ext uri="{FF2B5EF4-FFF2-40B4-BE49-F238E27FC236}">
                <a16:creationId xmlns:a16="http://schemas.microsoft.com/office/drawing/2014/main" id="{5A483727-618A-4F08-B4B9-303302C484B5}"/>
              </a:ext>
            </a:extLst>
          </p:cNvPr>
          <p:cNvSpPr>
            <a:spLocks noChangeArrowheads="1"/>
          </p:cNvSpPr>
          <p:nvPr/>
        </p:nvSpPr>
        <p:spPr bwMode="auto">
          <a:xfrm>
            <a:off x="685800" y="1387475"/>
            <a:ext cx="7848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cs typeface="Times New Roman" panose="02020603050405020304" pitchFamily="18" charset="0"/>
              </a:rPr>
              <a:t>If layer is dipping (relative to ground surface), opposing travel time curves will be asymmetrical.</a:t>
            </a:r>
            <a:endParaRPr lang="en-US" altLang="es-CO">
              <a:latin typeface="Verdana" panose="020B0604030504040204" pitchFamily="34" charset="0"/>
            </a:endParaRPr>
          </a:p>
        </p:txBody>
      </p:sp>
      <p:sp>
        <p:nvSpPr>
          <p:cNvPr id="171012" name="Text Box 8">
            <a:extLst>
              <a:ext uri="{FF2B5EF4-FFF2-40B4-BE49-F238E27FC236}">
                <a16:creationId xmlns:a16="http://schemas.microsoft.com/office/drawing/2014/main" id="{B88CAFC1-A874-4CBE-9F79-6C438CC063E8}"/>
              </a:ext>
            </a:extLst>
          </p:cNvPr>
          <p:cNvSpPr txBox="1">
            <a:spLocks noChangeArrowheads="1"/>
          </p:cNvSpPr>
          <p:nvPr/>
        </p:nvSpPr>
        <p:spPr bwMode="auto">
          <a:xfrm>
            <a:off x="762000" y="3352800"/>
            <a:ext cx="77200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Updip shot – apparent velocity &gt; true velocity</a:t>
            </a:r>
          </a:p>
          <a:p>
            <a:pPr eaLnBrk="1" hangingPunct="1">
              <a:spcBef>
                <a:spcPct val="0"/>
              </a:spcBef>
              <a:buFontTx/>
              <a:buNone/>
            </a:pPr>
            <a:r>
              <a:rPr lang="en-US" altLang="es-CO" sz="2400">
                <a:latin typeface="Verdana" panose="020B0604030504040204" pitchFamily="34" charset="0"/>
              </a:rPr>
              <a:t>Downdip shot – apparent velocity &lt; true velocity</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24C05E5-929F-4F13-BBBA-8AB50D0D3C54}"/>
              </a:ext>
            </a:extLst>
          </p:cNvPr>
          <p:cNvSpPr>
            <a:spLocks noGrp="1" noChangeArrowheads="1"/>
          </p:cNvSpPr>
          <p:nvPr>
            <p:ph type="ctrTitle"/>
          </p:nvPr>
        </p:nvSpPr>
        <p:spPr>
          <a:xfrm>
            <a:off x="685800" y="76200"/>
            <a:ext cx="7772400" cy="1143000"/>
          </a:xfrm>
        </p:spPr>
        <p:txBody>
          <a:bodyPr anchor="ctr"/>
          <a:lstStyle/>
          <a:p>
            <a:pPr eaLnBrk="1" hangingPunct="1"/>
            <a:r>
              <a:rPr lang="en-US" altLang="es-CO" sz="4400">
                <a:latin typeface="Verdana" panose="020B0604030504040204" pitchFamily="34" charset="0"/>
              </a:rPr>
              <a:t>Dipping Layer</a:t>
            </a:r>
          </a:p>
        </p:txBody>
      </p:sp>
      <p:pic>
        <p:nvPicPr>
          <p:cNvPr id="173059" name="Picture 4">
            <a:extLst>
              <a:ext uri="{FF2B5EF4-FFF2-40B4-BE49-F238E27FC236}">
                <a16:creationId xmlns:a16="http://schemas.microsoft.com/office/drawing/2014/main" id="{56511916-2705-4940-8928-1BFC12167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371600"/>
            <a:ext cx="51054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050">
            <a:extLst>
              <a:ext uri="{FF2B5EF4-FFF2-40B4-BE49-F238E27FC236}">
                <a16:creationId xmlns:a16="http://schemas.microsoft.com/office/drawing/2014/main" id="{6348A106-4DEE-40CC-89EB-5F189C595E5C}"/>
              </a:ext>
            </a:extLst>
          </p:cNvPr>
          <p:cNvSpPr>
            <a:spLocks noChangeArrowheads="1"/>
          </p:cNvSpPr>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s-CO" sz="4400">
                <a:solidFill>
                  <a:schemeClr val="tx2"/>
                </a:solidFill>
                <a:latin typeface="Verdana" panose="020B0604030504040204" pitchFamily="34" charset="0"/>
              </a:rPr>
              <a:t>Dipping Layer</a:t>
            </a:r>
          </a:p>
        </p:txBody>
      </p:sp>
      <p:graphicFrame>
        <p:nvGraphicFramePr>
          <p:cNvPr id="175107" name="Object 2051">
            <a:extLst>
              <a:ext uri="{FF2B5EF4-FFF2-40B4-BE49-F238E27FC236}">
                <a16:creationId xmlns:a16="http://schemas.microsoft.com/office/drawing/2014/main" id="{08B66898-BBC7-43AF-9350-77EF91776EA3}"/>
              </a:ext>
            </a:extLst>
          </p:cNvPr>
          <p:cNvGraphicFramePr>
            <a:graphicFrameLocks noChangeAspect="1"/>
          </p:cNvGraphicFramePr>
          <p:nvPr/>
        </p:nvGraphicFramePr>
        <p:xfrm>
          <a:off x="2484438" y="4349750"/>
          <a:ext cx="4221162" cy="908050"/>
        </p:xfrm>
        <a:graphic>
          <a:graphicData uri="http://schemas.openxmlformats.org/presentationml/2006/ole">
            <mc:AlternateContent xmlns:mc="http://schemas.openxmlformats.org/markup-compatibility/2006">
              <mc:Choice xmlns:v="urn:schemas-microsoft-com:vml" Requires="v">
                <p:oleObj spid="_x0000_s175113" name="Equation" r:id="rId4" imgW="1828800" imgH="393700" progId="Equation.3">
                  <p:embed/>
                </p:oleObj>
              </mc:Choice>
              <mc:Fallback>
                <p:oleObj name="Equation" r:id="rId4" imgW="1828800" imgH="393700" progId="Equation.3">
                  <p:embed/>
                  <p:pic>
                    <p:nvPicPr>
                      <p:cNvPr id="0" name="Object 20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4349750"/>
                        <a:ext cx="4221162"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08" name="Object 2052">
            <a:extLst>
              <a:ext uri="{FF2B5EF4-FFF2-40B4-BE49-F238E27FC236}">
                <a16:creationId xmlns:a16="http://schemas.microsoft.com/office/drawing/2014/main" id="{2A7869D7-5B99-416D-AB65-A9F9E3F00F3C}"/>
              </a:ext>
            </a:extLst>
          </p:cNvPr>
          <p:cNvGraphicFramePr>
            <a:graphicFrameLocks noChangeAspect="1"/>
          </p:cNvGraphicFramePr>
          <p:nvPr/>
        </p:nvGraphicFramePr>
        <p:xfrm>
          <a:off x="3200400" y="1503363"/>
          <a:ext cx="2495550" cy="458787"/>
        </p:xfrm>
        <a:graphic>
          <a:graphicData uri="http://schemas.openxmlformats.org/presentationml/2006/ole">
            <mc:AlternateContent xmlns:mc="http://schemas.openxmlformats.org/markup-compatibility/2006">
              <mc:Choice xmlns:v="urn:schemas-microsoft-com:vml" Requires="v">
                <p:oleObj spid="_x0000_s175114" name="Equation" r:id="rId6" imgW="1104900" imgH="203200" progId="Equation.3">
                  <p:embed/>
                </p:oleObj>
              </mc:Choice>
              <mc:Fallback>
                <p:oleObj name="Equation" r:id="rId6" imgW="1104900" imgH="203200" progId="Equation.3">
                  <p:embed/>
                  <p:pic>
                    <p:nvPicPr>
                      <p:cNvPr id="0" name="Object 20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1503363"/>
                        <a:ext cx="249555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09" name="Object 2053">
            <a:extLst>
              <a:ext uri="{FF2B5EF4-FFF2-40B4-BE49-F238E27FC236}">
                <a16:creationId xmlns:a16="http://schemas.microsoft.com/office/drawing/2014/main" id="{B90AA387-F1F3-4B6F-955A-358D5E757CFF}"/>
              </a:ext>
            </a:extLst>
          </p:cNvPr>
          <p:cNvGraphicFramePr>
            <a:graphicFrameLocks noChangeAspect="1"/>
          </p:cNvGraphicFramePr>
          <p:nvPr/>
        </p:nvGraphicFramePr>
        <p:xfrm>
          <a:off x="3200400" y="2209800"/>
          <a:ext cx="2505075" cy="460375"/>
        </p:xfrm>
        <a:graphic>
          <a:graphicData uri="http://schemas.openxmlformats.org/presentationml/2006/ole">
            <mc:AlternateContent xmlns:mc="http://schemas.openxmlformats.org/markup-compatibility/2006">
              <mc:Choice xmlns:v="urn:schemas-microsoft-com:vml" Requires="v">
                <p:oleObj spid="_x0000_s175115" name="Equation" r:id="rId8" imgW="1104900" imgH="203200" progId="Equation.3">
                  <p:embed/>
                </p:oleObj>
              </mc:Choice>
              <mc:Fallback>
                <p:oleObj name="Equation" r:id="rId8" imgW="1104900" imgH="203200" progId="Equation.3">
                  <p:embed/>
                  <p:pic>
                    <p:nvPicPr>
                      <p:cNvPr id="0" name="Object 20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209800"/>
                        <a:ext cx="250507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0" name="Object 2054">
            <a:extLst>
              <a:ext uri="{FF2B5EF4-FFF2-40B4-BE49-F238E27FC236}">
                <a16:creationId xmlns:a16="http://schemas.microsoft.com/office/drawing/2014/main" id="{B23B75BA-39F8-477A-9AB5-3DBDE6BB1FA0}"/>
              </a:ext>
            </a:extLst>
          </p:cNvPr>
          <p:cNvGraphicFramePr>
            <a:graphicFrameLocks noChangeAspect="1"/>
          </p:cNvGraphicFramePr>
          <p:nvPr/>
        </p:nvGraphicFramePr>
        <p:xfrm>
          <a:off x="3163888" y="2895600"/>
          <a:ext cx="2551112" cy="458788"/>
        </p:xfrm>
        <a:graphic>
          <a:graphicData uri="http://schemas.openxmlformats.org/presentationml/2006/ole">
            <mc:AlternateContent xmlns:mc="http://schemas.openxmlformats.org/markup-compatibility/2006">
              <mc:Choice xmlns:v="urn:schemas-microsoft-com:vml" Requires="v">
                <p:oleObj spid="_x0000_s175116" name="Equation" r:id="rId10" imgW="1129810" imgH="203112" progId="Equation.3">
                  <p:embed/>
                </p:oleObj>
              </mc:Choice>
              <mc:Fallback>
                <p:oleObj name="Equation" r:id="rId10" imgW="1129810" imgH="203112" progId="Equation.3">
                  <p:embed/>
                  <p:pic>
                    <p:nvPicPr>
                      <p:cNvPr id="0" name="Object 20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3888" y="2895600"/>
                        <a:ext cx="2551112"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1" name="Object 2055">
            <a:extLst>
              <a:ext uri="{FF2B5EF4-FFF2-40B4-BE49-F238E27FC236}">
                <a16:creationId xmlns:a16="http://schemas.microsoft.com/office/drawing/2014/main" id="{03ED4B58-5D1D-41C2-9A7A-173C734324FB}"/>
              </a:ext>
            </a:extLst>
          </p:cNvPr>
          <p:cNvGraphicFramePr>
            <a:graphicFrameLocks noChangeAspect="1"/>
          </p:cNvGraphicFramePr>
          <p:nvPr/>
        </p:nvGraphicFramePr>
        <p:xfrm>
          <a:off x="3179763" y="3505200"/>
          <a:ext cx="2459037" cy="457200"/>
        </p:xfrm>
        <a:graphic>
          <a:graphicData uri="http://schemas.openxmlformats.org/presentationml/2006/ole">
            <mc:AlternateContent xmlns:mc="http://schemas.openxmlformats.org/markup-compatibility/2006">
              <mc:Choice xmlns:v="urn:schemas-microsoft-com:vml" Requires="v">
                <p:oleObj spid="_x0000_s175117" name="Equation" r:id="rId12" imgW="1091726" imgH="203112" progId="Equation.3">
                  <p:embed/>
                </p:oleObj>
              </mc:Choice>
              <mc:Fallback>
                <p:oleObj name="Equation" r:id="rId12" imgW="1091726" imgH="203112" progId="Equation.3">
                  <p:embed/>
                  <p:pic>
                    <p:nvPicPr>
                      <p:cNvPr id="0" name="Object 20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79763" y="3505200"/>
                        <a:ext cx="24590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2" name="Object 2056">
            <a:extLst>
              <a:ext uri="{FF2B5EF4-FFF2-40B4-BE49-F238E27FC236}">
                <a16:creationId xmlns:a16="http://schemas.microsoft.com/office/drawing/2014/main" id="{B8407470-848D-4C41-B0C4-34981B6B4DE0}"/>
              </a:ext>
            </a:extLst>
          </p:cNvPr>
          <p:cNvGraphicFramePr>
            <a:graphicFrameLocks noChangeAspect="1"/>
          </p:cNvGraphicFramePr>
          <p:nvPr/>
        </p:nvGraphicFramePr>
        <p:xfrm>
          <a:off x="2424113" y="5416550"/>
          <a:ext cx="4249737" cy="908050"/>
        </p:xfrm>
        <a:graphic>
          <a:graphicData uri="http://schemas.openxmlformats.org/presentationml/2006/ole">
            <mc:AlternateContent xmlns:mc="http://schemas.openxmlformats.org/markup-compatibility/2006">
              <mc:Choice xmlns:v="urn:schemas-microsoft-com:vml" Requires="v">
                <p:oleObj spid="_x0000_s175118" name="Equation" r:id="rId14" imgW="1841500" imgH="393700" progId="Equation.3">
                  <p:embed/>
                </p:oleObj>
              </mc:Choice>
              <mc:Fallback>
                <p:oleObj name="Equation" r:id="rId14" imgW="1841500" imgH="393700" progId="Equation.3">
                  <p:embed/>
                  <p:pic>
                    <p:nvPicPr>
                      <p:cNvPr id="0" name="Object 205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24113" y="5416550"/>
                        <a:ext cx="4249737"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5">
            <a:extLst>
              <a:ext uri="{FF2B5EF4-FFF2-40B4-BE49-F238E27FC236}">
                <a16:creationId xmlns:a16="http://schemas.microsoft.com/office/drawing/2014/main" id="{404B85D4-8B3B-4D25-945F-2B89ADDAC387}"/>
              </a:ext>
            </a:extLst>
          </p:cNvPr>
          <p:cNvSpPr>
            <a:spLocks noChangeArrowheads="1"/>
          </p:cNvSpPr>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s-CO" sz="4400">
                <a:solidFill>
                  <a:schemeClr val="tx2"/>
                </a:solidFill>
                <a:latin typeface="Verdana" panose="020B0604030504040204" pitchFamily="34" charset="0"/>
              </a:rPr>
              <a:t>Dipping Layer</a:t>
            </a:r>
          </a:p>
        </p:txBody>
      </p:sp>
      <p:sp>
        <p:nvSpPr>
          <p:cNvPr id="177155" name="Text Box 13">
            <a:extLst>
              <a:ext uri="{FF2B5EF4-FFF2-40B4-BE49-F238E27FC236}">
                <a16:creationId xmlns:a16="http://schemas.microsoft.com/office/drawing/2014/main" id="{CEDFB73D-DA1B-4F25-8822-5590AED8986F}"/>
              </a:ext>
            </a:extLst>
          </p:cNvPr>
          <p:cNvSpPr txBox="1">
            <a:spLocks noChangeArrowheads="1"/>
          </p:cNvSpPr>
          <p:nvPr/>
        </p:nvSpPr>
        <p:spPr bwMode="auto">
          <a:xfrm>
            <a:off x="822325" y="1479550"/>
            <a:ext cx="2212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1800">
                <a:latin typeface="Verdana" panose="020B0604030504040204" pitchFamily="34" charset="0"/>
              </a:rPr>
              <a:t>From Snell’s Law,</a:t>
            </a:r>
          </a:p>
        </p:txBody>
      </p:sp>
      <p:graphicFrame>
        <p:nvGraphicFramePr>
          <p:cNvPr id="177156" name="Object 14">
            <a:extLst>
              <a:ext uri="{FF2B5EF4-FFF2-40B4-BE49-F238E27FC236}">
                <a16:creationId xmlns:a16="http://schemas.microsoft.com/office/drawing/2014/main" id="{6266E61C-F6C7-4280-9031-5DE96375C2B9}"/>
              </a:ext>
            </a:extLst>
          </p:cNvPr>
          <p:cNvGraphicFramePr>
            <a:graphicFrameLocks noChangeAspect="1"/>
          </p:cNvGraphicFramePr>
          <p:nvPr/>
        </p:nvGraphicFramePr>
        <p:xfrm>
          <a:off x="3657600" y="1981200"/>
          <a:ext cx="1447800" cy="823913"/>
        </p:xfrm>
        <a:graphic>
          <a:graphicData uri="http://schemas.openxmlformats.org/presentationml/2006/ole">
            <mc:AlternateContent xmlns:mc="http://schemas.openxmlformats.org/markup-compatibility/2006">
              <mc:Choice xmlns:v="urn:schemas-microsoft-com:vml" Requires="v">
                <p:oleObj spid="_x0000_s177159" name="Equation" r:id="rId4" imgW="736600" imgH="419100" progId="Equation.3">
                  <p:embed/>
                </p:oleObj>
              </mc:Choice>
              <mc:Fallback>
                <p:oleObj name="Equation" r:id="rId4" imgW="736600" imgH="4191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981200"/>
                        <a:ext cx="14478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57" name="Object 16">
            <a:extLst>
              <a:ext uri="{FF2B5EF4-FFF2-40B4-BE49-F238E27FC236}">
                <a16:creationId xmlns:a16="http://schemas.microsoft.com/office/drawing/2014/main" id="{D7F0BBA1-FF3C-4307-A44B-783C7A8D7A8B}"/>
              </a:ext>
            </a:extLst>
          </p:cNvPr>
          <p:cNvGraphicFramePr>
            <a:graphicFrameLocks noChangeAspect="1"/>
          </p:cNvGraphicFramePr>
          <p:nvPr/>
        </p:nvGraphicFramePr>
        <p:xfrm>
          <a:off x="3581400" y="3200400"/>
          <a:ext cx="1670050" cy="1106488"/>
        </p:xfrm>
        <a:graphic>
          <a:graphicData uri="http://schemas.openxmlformats.org/presentationml/2006/ole">
            <mc:AlternateContent xmlns:mc="http://schemas.openxmlformats.org/markup-compatibility/2006">
              <mc:Choice xmlns:v="urn:schemas-microsoft-com:vml" Requires="v">
                <p:oleObj spid="_x0000_s177160" name="Equation" r:id="rId6" imgW="901700" imgH="596900" progId="Equation.3">
                  <p:embed/>
                </p:oleObj>
              </mc:Choice>
              <mc:Fallback>
                <p:oleObj name="Equation" r:id="rId6" imgW="901700" imgH="596900"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3200400"/>
                        <a:ext cx="1670050"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7158" name="Object 17">
            <a:extLst>
              <a:ext uri="{FF2B5EF4-FFF2-40B4-BE49-F238E27FC236}">
                <a16:creationId xmlns:a16="http://schemas.microsoft.com/office/drawing/2014/main" id="{15AC34AE-C536-4AD8-8540-1DD51E7B67DC}"/>
              </a:ext>
            </a:extLst>
          </p:cNvPr>
          <p:cNvGraphicFramePr>
            <a:graphicFrameLocks noChangeAspect="1"/>
          </p:cNvGraphicFramePr>
          <p:nvPr/>
        </p:nvGraphicFramePr>
        <p:xfrm>
          <a:off x="3581400" y="4648200"/>
          <a:ext cx="1670050" cy="1106488"/>
        </p:xfrm>
        <a:graphic>
          <a:graphicData uri="http://schemas.openxmlformats.org/presentationml/2006/ole">
            <mc:AlternateContent xmlns:mc="http://schemas.openxmlformats.org/markup-compatibility/2006">
              <mc:Choice xmlns:v="urn:schemas-microsoft-com:vml" Requires="v">
                <p:oleObj spid="_x0000_s177161" name="Equation" r:id="rId8" imgW="901700" imgH="596900" progId="Equation.3">
                  <p:embed/>
                </p:oleObj>
              </mc:Choice>
              <mc:Fallback>
                <p:oleObj name="Equation" r:id="rId8" imgW="901700" imgH="596900"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4648200"/>
                        <a:ext cx="1670050"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80D3E1E0-2B3F-460E-B5DB-70BB75585A0A}"/>
              </a:ext>
            </a:extLst>
          </p:cNvPr>
          <p:cNvSpPr>
            <a:spLocks noChangeArrowheads="1"/>
          </p:cNvSpPr>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s-CO" sz="4400">
                <a:solidFill>
                  <a:schemeClr val="tx2"/>
                </a:solidFill>
                <a:latin typeface="Verdana" panose="020B0604030504040204" pitchFamily="34" charset="0"/>
              </a:rPr>
              <a:t>Dipping Layer</a:t>
            </a:r>
          </a:p>
        </p:txBody>
      </p:sp>
      <p:sp>
        <p:nvSpPr>
          <p:cNvPr id="179203" name="Text Box 7">
            <a:extLst>
              <a:ext uri="{FF2B5EF4-FFF2-40B4-BE49-F238E27FC236}">
                <a16:creationId xmlns:a16="http://schemas.microsoft.com/office/drawing/2014/main" id="{B164E8ED-652E-4D14-8B34-BF7F2E038BC5}"/>
              </a:ext>
            </a:extLst>
          </p:cNvPr>
          <p:cNvSpPr txBox="1">
            <a:spLocks noChangeArrowheads="1"/>
          </p:cNvSpPr>
          <p:nvPr/>
        </p:nvSpPr>
        <p:spPr bwMode="auto">
          <a:xfrm>
            <a:off x="1050925" y="1565275"/>
            <a:ext cx="71786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The true velocity V2 can also be calculated by multiplying the harmonic mean of the up-dip and down-dip velocities by the cosine of the dip.</a:t>
            </a:r>
          </a:p>
        </p:txBody>
      </p:sp>
      <p:graphicFrame>
        <p:nvGraphicFramePr>
          <p:cNvPr id="179204" name="Object 8">
            <a:extLst>
              <a:ext uri="{FF2B5EF4-FFF2-40B4-BE49-F238E27FC236}">
                <a16:creationId xmlns:a16="http://schemas.microsoft.com/office/drawing/2014/main" id="{F0650936-D642-4213-B796-E46931386D00}"/>
              </a:ext>
            </a:extLst>
          </p:cNvPr>
          <p:cNvGraphicFramePr>
            <a:graphicFrameLocks noChangeAspect="1"/>
          </p:cNvGraphicFramePr>
          <p:nvPr/>
        </p:nvGraphicFramePr>
        <p:xfrm>
          <a:off x="2514600" y="3833813"/>
          <a:ext cx="4038600" cy="1195387"/>
        </p:xfrm>
        <a:graphic>
          <a:graphicData uri="http://schemas.openxmlformats.org/presentationml/2006/ole">
            <mc:AlternateContent xmlns:mc="http://schemas.openxmlformats.org/markup-compatibility/2006">
              <mc:Choice xmlns:v="urn:schemas-microsoft-com:vml" Requires="v">
                <p:oleObj spid="_x0000_s179205" name="Equation" r:id="rId4" imgW="1459866" imgH="431613" progId="Equation.3">
                  <p:embed/>
                </p:oleObj>
              </mc:Choice>
              <mc:Fallback>
                <p:oleObj name="Equation" r:id="rId4" imgW="1459866" imgH="431613"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833813"/>
                        <a:ext cx="4038600" cy="1195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1026">
            <a:extLst>
              <a:ext uri="{FF2B5EF4-FFF2-40B4-BE49-F238E27FC236}">
                <a16:creationId xmlns:a16="http://schemas.microsoft.com/office/drawing/2014/main" id="{90761B4D-0300-4188-8948-9FAEC065D09E}"/>
              </a:ext>
            </a:extLst>
          </p:cNvPr>
          <p:cNvSpPr txBox="1">
            <a:spLocks noChangeArrowheads="1"/>
          </p:cNvSpPr>
          <p:nvPr/>
        </p:nvSpPr>
        <p:spPr bwMode="auto">
          <a:xfrm>
            <a:off x="1981200" y="457200"/>
            <a:ext cx="50228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What if V2 &lt; V1?</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a:extLst>
              <a:ext uri="{FF2B5EF4-FFF2-40B4-BE49-F238E27FC236}">
                <a16:creationId xmlns:a16="http://schemas.microsoft.com/office/drawing/2014/main" id="{7C2ACAC2-0008-4D09-8A68-7F94B0FD9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590800"/>
            <a:ext cx="5276850"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299" name="Rectangle 3">
            <a:extLst>
              <a:ext uri="{FF2B5EF4-FFF2-40B4-BE49-F238E27FC236}">
                <a16:creationId xmlns:a16="http://schemas.microsoft.com/office/drawing/2014/main" id="{1E7056C8-9C12-4AD1-BCCF-A64A3BFDA635}"/>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83300" name="Object 4">
            <a:extLst>
              <a:ext uri="{FF2B5EF4-FFF2-40B4-BE49-F238E27FC236}">
                <a16:creationId xmlns:a16="http://schemas.microsoft.com/office/drawing/2014/main" id="{53772BF5-BEB0-4D4F-830F-F1C2F4FC5795}"/>
              </a:ext>
            </a:extLst>
          </p:cNvPr>
          <p:cNvGraphicFramePr>
            <a:graphicFrameLocks noChangeAspect="1"/>
          </p:cNvGraphicFramePr>
          <p:nvPr/>
        </p:nvGraphicFramePr>
        <p:xfrm>
          <a:off x="3733800" y="1576388"/>
          <a:ext cx="1371600" cy="785812"/>
        </p:xfrm>
        <a:graphic>
          <a:graphicData uri="http://schemas.openxmlformats.org/presentationml/2006/ole">
            <mc:AlternateContent xmlns:mc="http://schemas.openxmlformats.org/markup-compatibility/2006">
              <mc:Choice xmlns:v="urn:schemas-microsoft-com:vml" Requires="v">
                <p:oleObj spid="_x0000_s183303" r:id="rId5" imgW="685800" imgH="393700" progId="Equation.3">
                  <p:embed/>
                </p:oleObj>
              </mc:Choice>
              <mc:Fallback>
                <p:oleObj r:id="rId5" imgW="685800" imgH="3937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576388"/>
                        <a:ext cx="13716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3301" name="Text Box 5">
            <a:extLst>
              <a:ext uri="{FF2B5EF4-FFF2-40B4-BE49-F238E27FC236}">
                <a16:creationId xmlns:a16="http://schemas.microsoft.com/office/drawing/2014/main" id="{7B43873C-6ED3-4111-AD74-983036E6D0DF}"/>
              </a:ext>
            </a:extLst>
          </p:cNvPr>
          <p:cNvSpPr txBox="1">
            <a:spLocks noChangeArrowheads="1"/>
          </p:cNvSpPr>
          <p:nvPr/>
        </p:nvSpPr>
        <p:spPr bwMode="auto">
          <a:xfrm>
            <a:off x="1981200" y="457200"/>
            <a:ext cx="50228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What if V2 &lt; V1?</a:t>
            </a:r>
          </a:p>
        </p:txBody>
      </p:sp>
      <p:sp>
        <p:nvSpPr>
          <p:cNvPr id="183302" name="Text Box 6">
            <a:extLst>
              <a:ext uri="{FF2B5EF4-FFF2-40B4-BE49-F238E27FC236}">
                <a16:creationId xmlns:a16="http://schemas.microsoft.com/office/drawing/2014/main" id="{0B95F070-8782-4F28-AEFD-9833290CF705}"/>
              </a:ext>
            </a:extLst>
          </p:cNvPr>
          <p:cNvSpPr txBox="1">
            <a:spLocks noChangeArrowheads="1"/>
          </p:cNvSpPr>
          <p:nvPr/>
        </p:nvSpPr>
        <p:spPr bwMode="auto">
          <a:xfrm>
            <a:off x="1295400" y="1743075"/>
            <a:ext cx="1885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Snell’s Law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8F570E4-0929-48DD-B0A5-602D9E8BC3A0}"/>
              </a:ext>
            </a:extLst>
          </p:cNvPr>
          <p:cNvSpPr>
            <a:spLocks noGrp="1" noChangeArrowheads="1"/>
          </p:cNvSpPr>
          <p:nvPr>
            <p:ph type="title"/>
          </p:nvPr>
        </p:nvSpPr>
        <p:spPr>
          <a:xfrm>
            <a:off x="685800" y="228600"/>
            <a:ext cx="7772400" cy="1143000"/>
          </a:xfrm>
        </p:spPr>
        <p:txBody>
          <a:bodyPr/>
          <a:lstStyle/>
          <a:p>
            <a:pPr eaLnBrk="1" hangingPunct="1"/>
            <a:r>
              <a:rPr lang="en-US" altLang="es-CO">
                <a:latin typeface="Verdana" panose="020B0604030504040204" pitchFamily="34" charset="0"/>
              </a:rPr>
              <a:t>Velocity of Seismic Waves</a:t>
            </a:r>
          </a:p>
        </p:txBody>
      </p:sp>
      <p:sp>
        <p:nvSpPr>
          <p:cNvPr id="20483" name="Rectangle 3">
            <a:extLst>
              <a:ext uri="{FF2B5EF4-FFF2-40B4-BE49-F238E27FC236}">
                <a16:creationId xmlns:a16="http://schemas.microsoft.com/office/drawing/2014/main" id="{1A0C790A-1E8D-45BD-927E-88CD96384CCB}"/>
              </a:ext>
            </a:extLst>
          </p:cNvPr>
          <p:cNvSpPr>
            <a:spLocks noGrp="1" noChangeArrowheads="1"/>
          </p:cNvSpPr>
          <p:nvPr>
            <p:ph type="body" idx="1"/>
          </p:nvPr>
        </p:nvSpPr>
        <p:spPr>
          <a:xfrm>
            <a:off x="990600" y="1524000"/>
            <a:ext cx="7848600" cy="609600"/>
          </a:xfrm>
        </p:spPr>
        <p:txBody>
          <a:bodyPr/>
          <a:lstStyle/>
          <a:p>
            <a:pPr eaLnBrk="1" hangingPunct="1">
              <a:buFontTx/>
              <a:buNone/>
            </a:pPr>
            <a:r>
              <a:rPr lang="en-US" altLang="es-CO">
                <a:latin typeface="Verdana" panose="020B0604030504040204" pitchFamily="34" charset="0"/>
              </a:rPr>
              <a:t>Depends on density elastic moduli</a:t>
            </a:r>
          </a:p>
        </p:txBody>
      </p:sp>
      <p:sp>
        <p:nvSpPr>
          <p:cNvPr id="20484" name="Text Box 4">
            <a:extLst>
              <a:ext uri="{FF2B5EF4-FFF2-40B4-BE49-F238E27FC236}">
                <a16:creationId xmlns:a16="http://schemas.microsoft.com/office/drawing/2014/main" id="{5E6CCBA7-02B6-4652-89AE-34ED0C2974F7}"/>
              </a:ext>
            </a:extLst>
          </p:cNvPr>
          <p:cNvSpPr txBox="1">
            <a:spLocks noChangeArrowheads="1"/>
          </p:cNvSpPr>
          <p:nvPr/>
        </p:nvSpPr>
        <p:spPr bwMode="auto">
          <a:xfrm>
            <a:off x="2041525" y="3622675"/>
            <a:ext cx="2987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20485" name="Rectangle 6">
            <a:extLst>
              <a:ext uri="{FF2B5EF4-FFF2-40B4-BE49-F238E27FC236}">
                <a16:creationId xmlns:a16="http://schemas.microsoft.com/office/drawing/2014/main" id="{1443F509-93EA-43BE-A519-8AF0D4BA5E9E}"/>
              </a:ext>
            </a:extLst>
          </p:cNvPr>
          <p:cNvSpPr>
            <a:spLocks noChangeArrowheads="1"/>
          </p:cNvSpPr>
          <p:nvPr/>
        </p:nvSpPr>
        <p:spPr bwMode="auto">
          <a:xfrm>
            <a:off x="4162425" y="3148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0486" name="Object 5">
            <a:extLst>
              <a:ext uri="{FF2B5EF4-FFF2-40B4-BE49-F238E27FC236}">
                <a16:creationId xmlns:a16="http://schemas.microsoft.com/office/drawing/2014/main" id="{F0FF2007-D707-49E1-8E82-497FC4B07B7A}"/>
              </a:ext>
            </a:extLst>
          </p:cNvPr>
          <p:cNvGraphicFramePr>
            <a:graphicFrameLocks noChangeAspect="1"/>
          </p:cNvGraphicFramePr>
          <p:nvPr/>
        </p:nvGraphicFramePr>
        <p:xfrm>
          <a:off x="2181225" y="2836863"/>
          <a:ext cx="1704975" cy="1125537"/>
        </p:xfrm>
        <a:graphic>
          <a:graphicData uri="http://schemas.openxmlformats.org/presentationml/2006/ole">
            <mc:AlternateContent xmlns:mc="http://schemas.openxmlformats.org/markup-compatibility/2006">
              <mc:Choice xmlns:v="urn:schemas-microsoft-com:vml" Requires="v">
                <p:oleObj spid="_x0000_s20490" name="Equation" r:id="rId4" imgW="964781" imgH="634725" progId="Equation.3">
                  <p:embed/>
                </p:oleObj>
              </mc:Choice>
              <mc:Fallback>
                <p:oleObj name="Equation" r:id="rId4" imgW="964781" imgH="634725"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225" y="2836863"/>
                        <a:ext cx="1704975"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7" name="Rectangle 8">
            <a:extLst>
              <a:ext uri="{FF2B5EF4-FFF2-40B4-BE49-F238E27FC236}">
                <a16:creationId xmlns:a16="http://schemas.microsoft.com/office/drawing/2014/main" id="{65A9A567-FDBF-4D30-BEB8-EA7CA0108D40}"/>
              </a:ext>
            </a:extLst>
          </p:cNvPr>
          <p:cNvSpPr>
            <a:spLocks noChangeArrowheads="1"/>
          </p:cNvSpPr>
          <p:nvPr/>
        </p:nvSpPr>
        <p:spPr bwMode="auto">
          <a:xfrm>
            <a:off x="430530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20488" name="Object 7">
            <a:extLst>
              <a:ext uri="{FF2B5EF4-FFF2-40B4-BE49-F238E27FC236}">
                <a16:creationId xmlns:a16="http://schemas.microsoft.com/office/drawing/2014/main" id="{35DE5813-DDCC-48FC-8E61-70235EE2732A}"/>
              </a:ext>
            </a:extLst>
          </p:cNvPr>
          <p:cNvGraphicFramePr>
            <a:graphicFrameLocks noChangeAspect="1"/>
          </p:cNvGraphicFramePr>
          <p:nvPr/>
        </p:nvGraphicFramePr>
        <p:xfrm>
          <a:off x="5257800" y="3124200"/>
          <a:ext cx="1143000" cy="898525"/>
        </p:xfrm>
        <a:graphic>
          <a:graphicData uri="http://schemas.openxmlformats.org/presentationml/2006/ole">
            <mc:AlternateContent xmlns:mc="http://schemas.openxmlformats.org/markup-compatibility/2006">
              <mc:Choice xmlns:v="urn:schemas-microsoft-com:vml" Requires="v">
                <p:oleObj spid="_x0000_s20491" r:id="rId6" imgW="596900" imgH="469900" progId="Equation.3">
                  <p:embed/>
                </p:oleObj>
              </mc:Choice>
              <mc:Fallback>
                <p:oleObj r:id="rId6" imgW="596900" imgH="4699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3124200"/>
                        <a:ext cx="1143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9" name="Rectangle 9">
            <a:extLst>
              <a:ext uri="{FF2B5EF4-FFF2-40B4-BE49-F238E27FC236}">
                <a16:creationId xmlns:a16="http://schemas.microsoft.com/office/drawing/2014/main" id="{6864B8A2-C9B4-49AB-8E29-655DCE24406E}"/>
              </a:ext>
            </a:extLst>
          </p:cNvPr>
          <p:cNvSpPr>
            <a:spLocks noChangeArrowheads="1"/>
          </p:cNvSpPr>
          <p:nvPr/>
        </p:nvSpPr>
        <p:spPr bwMode="auto">
          <a:xfrm>
            <a:off x="1600200" y="4587875"/>
            <a:ext cx="6019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cs typeface="Times New Roman" panose="02020603050405020304" pitchFamily="18" charset="0"/>
              </a:rPr>
              <a:t>where K = bulk modulus, </a:t>
            </a:r>
            <a:r>
              <a:rPr lang="en-US" altLang="es-CO" sz="2400">
                <a:latin typeface="Verdana" panose="020B0604030504040204" pitchFamily="34" charset="0"/>
                <a:cs typeface="Times New Roman" panose="02020603050405020304" pitchFamily="18" charset="0"/>
                <a:sym typeface="Symbol" panose="05050102010706020507" pitchFamily="18" charset="2"/>
              </a:rPr>
              <a:t></a:t>
            </a:r>
            <a:r>
              <a:rPr lang="en-US" altLang="es-CO" sz="2400">
                <a:latin typeface="Verdana" panose="020B0604030504040204" pitchFamily="34" charset="0"/>
                <a:cs typeface="Times New Roman" panose="02020603050405020304" pitchFamily="18" charset="0"/>
              </a:rPr>
              <a:t> = shear modulus, and </a:t>
            </a:r>
            <a:r>
              <a:rPr lang="en-US" altLang="es-CO" sz="2400">
                <a:latin typeface="Verdana" panose="020B0604030504040204" pitchFamily="34" charset="0"/>
                <a:cs typeface="Times New Roman" panose="02020603050405020304" pitchFamily="18" charset="0"/>
                <a:sym typeface="Symbol" panose="05050102010706020507" pitchFamily="18" charset="2"/>
              </a:rPr>
              <a:t></a:t>
            </a:r>
            <a:r>
              <a:rPr lang="en-US" altLang="es-CO" sz="2400">
                <a:latin typeface="Verdana" panose="020B0604030504040204" pitchFamily="34" charset="0"/>
                <a:cs typeface="Times New Roman" panose="02020603050405020304" pitchFamily="18" charset="0"/>
              </a:rPr>
              <a:t> = density.</a:t>
            </a:r>
            <a:r>
              <a:rPr lang="en-US" altLang="es-CO" sz="2400">
                <a:latin typeface="Verdana" panose="020B0604030504040204" pitchFamily="34" charset="0"/>
                <a:sym typeface="Symbol" panose="05050102010706020507" pitchFamily="18" charset="2"/>
              </a:rPr>
              <a:t> </a:t>
            </a:r>
            <a:endParaRPr lang="en-US" altLang="es-CO" sz="2400">
              <a:latin typeface="Verdana" panose="020B0604030504040204" pitchFamily="34" charset="0"/>
              <a:cs typeface="Times New Roman" panose="02020603050405020304" pitchFamily="18" charset="0"/>
              <a:sym typeface="Symbol" panose="05050102010706020507" pitchFamily="18" charset="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1028">
            <a:extLst>
              <a:ext uri="{FF2B5EF4-FFF2-40B4-BE49-F238E27FC236}">
                <a16:creationId xmlns:a16="http://schemas.microsoft.com/office/drawing/2014/main" id="{FEC2CC57-3D01-4E61-9516-69B32EF20693}"/>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graphicFrame>
        <p:nvGraphicFramePr>
          <p:cNvPr id="185347" name="Object 1029">
            <a:extLst>
              <a:ext uri="{FF2B5EF4-FFF2-40B4-BE49-F238E27FC236}">
                <a16:creationId xmlns:a16="http://schemas.microsoft.com/office/drawing/2014/main" id="{F827AD22-CCBC-47F3-913C-FE8FD9C3C82A}"/>
              </a:ext>
            </a:extLst>
          </p:cNvPr>
          <p:cNvGraphicFramePr>
            <a:graphicFrameLocks noChangeAspect="1"/>
          </p:cNvGraphicFramePr>
          <p:nvPr/>
        </p:nvGraphicFramePr>
        <p:xfrm>
          <a:off x="3733800" y="1576388"/>
          <a:ext cx="1371600" cy="785812"/>
        </p:xfrm>
        <a:graphic>
          <a:graphicData uri="http://schemas.openxmlformats.org/presentationml/2006/ole">
            <mc:AlternateContent xmlns:mc="http://schemas.openxmlformats.org/markup-compatibility/2006">
              <mc:Choice xmlns:v="urn:schemas-microsoft-com:vml" Requires="v">
                <p:oleObj spid="_x0000_s185351" r:id="rId4" imgW="685800" imgH="393700" progId="Equation.3">
                  <p:embed/>
                </p:oleObj>
              </mc:Choice>
              <mc:Fallback>
                <p:oleObj r:id="rId4" imgW="685800" imgH="393700" progId="Equation.3">
                  <p:embed/>
                  <p:pic>
                    <p:nvPicPr>
                      <p:cNvPr id="0" name="Object 10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576388"/>
                        <a:ext cx="13716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48" name="Text Box 1031">
            <a:extLst>
              <a:ext uri="{FF2B5EF4-FFF2-40B4-BE49-F238E27FC236}">
                <a16:creationId xmlns:a16="http://schemas.microsoft.com/office/drawing/2014/main" id="{53CDF940-E0B4-4C05-9D79-820355994DE4}"/>
              </a:ext>
            </a:extLst>
          </p:cNvPr>
          <p:cNvSpPr txBox="1">
            <a:spLocks noChangeArrowheads="1"/>
          </p:cNvSpPr>
          <p:nvPr/>
        </p:nvSpPr>
        <p:spPr bwMode="auto">
          <a:xfrm>
            <a:off x="1981200" y="457200"/>
            <a:ext cx="50228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What if V2 &lt; V1?</a:t>
            </a:r>
          </a:p>
        </p:txBody>
      </p:sp>
      <p:sp>
        <p:nvSpPr>
          <p:cNvPr id="185349" name="Text Box 1032">
            <a:extLst>
              <a:ext uri="{FF2B5EF4-FFF2-40B4-BE49-F238E27FC236}">
                <a16:creationId xmlns:a16="http://schemas.microsoft.com/office/drawing/2014/main" id="{D4AE90DB-4F26-4F84-81CD-394D9D829480}"/>
              </a:ext>
            </a:extLst>
          </p:cNvPr>
          <p:cNvSpPr txBox="1">
            <a:spLocks noChangeArrowheads="1"/>
          </p:cNvSpPr>
          <p:nvPr/>
        </p:nvSpPr>
        <p:spPr bwMode="auto">
          <a:xfrm>
            <a:off x="1295400" y="1743075"/>
            <a:ext cx="1885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Snell’s Law</a:t>
            </a:r>
          </a:p>
        </p:txBody>
      </p:sp>
      <p:pic>
        <p:nvPicPr>
          <p:cNvPr id="185350" name="Picture 1036">
            <a:extLst>
              <a:ext uri="{FF2B5EF4-FFF2-40B4-BE49-F238E27FC236}">
                <a16:creationId xmlns:a16="http://schemas.microsoft.com/office/drawing/2014/main" id="{E3F49D05-2649-47F8-98C2-21500C005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838" y="2798763"/>
            <a:ext cx="4957762"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3">
            <a:extLst>
              <a:ext uri="{FF2B5EF4-FFF2-40B4-BE49-F238E27FC236}">
                <a16:creationId xmlns:a16="http://schemas.microsoft.com/office/drawing/2014/main" id="{50A5F932-2DD8-4F69-A4AB-2307DA6CA0B2}"/>
              </a:ext>
            </a:extLst>
          </p:cNvPr>
          <p:cNvSpPr>
            <a:spLocks noChangeArrowheads="1"/>
          </p:cNvSpPr>
          <p:nvPr/>
        </p:nvSpPr>
        <p:spPr bwMode="auto">
          <a:xfrm>
            <a:off x="41148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s-CO" altLang="es-CO" sz="2400"/>
          </a:p>
        </p:txBody>
      </p:sp>
      <p:sp>
        <p:nvSpPr>
          <p:cNvPr id="187395" name="Text Box 5">
            <a:extLst>
              <a:ext uri="{FF2B5EF4-FFF2-40B4-BE49-F238E27FC236}">
                <a16:creationId xmlns:a16="http://schemas.microsoft.com/office/drawing/2014/main" id="{2B738CEC-EB1E-47B6-BAAA-D29985CCA0BB}"/>
              </a:ext>
            </a:extLst>
          </p:cNvPr>
          <p:cNvSpPr txBox="1">
            <a:spLocks noChangeArrowheads="1"/>
          </p:cNvSpPr>
          <p:nvPr/>
        </p:nvSpPr>
        <p:spPr bwMode="auto">
          <a:xfrm>
            <a:off x="1295400" y="13716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If V</a:t>
            </a:r>
            <a:r>
              <a:rPr lang="en-US" altLang="es-CO" baseline="-25000">
                <a:latin typeface="Verdana" panose="020B0604030504040204" pitchFamily="34" charset="0"/>
              </a:rPr>
              <a:t>1</a:t>
            </a:r>
            <a:r>
              <a:rPr lang="en-US" altLang="es-CO">
                <a:latin typeface="Verdana" panose="020B0604030504040204" pitchFamily="34" charset="0"/>
              </a:rPr>
              <a:t>&gt;V</a:t>
            </a:r>
            <a:r>
              <a:rPr lang="en-US" altLang="es-CO" baseline="-25000">
                <a:latin typeface="Verdana" panose="020B0604030504040204" pitchFamily="34" charset="0"/>
              </a:rPr>
              <a:t>2</a:t>
            </a:r>
            <a:r>
              <a:rPr lang="en-US" altLang="es-CO">
                <a:latin typeface="Verdana" panose="020B0604030504040204" pitchFamily="34" charset="0"/>
              </a:rPr>
              <a:t>, then as </a:t>
            </a:r>
            <a:r>
              <a:rPr lang="en-US" altLang="es-CO" i="1">
                <a:latin typeface="Verdana" panose="020B0604030504040204" pitchFamily="34" charset="0"/>
              </a:rPr>
              <a:t>i</a:t>
            </a:r>
            <a:r>
              <a:rPr lang="en-US" altLang="es-CO">
                <a:latin typeface="Verdana" panose="020B0604030504040204" pitchFamily="34" charset="0"/>
              </a:rPr>
              <a:t> increases, </a:t>
            </a:r>
            <a:r>
              <a:rPr lang="en-US" altLang="es-CO" i="1">
                <a:latin typeface="Verdana" panose="020B0604030504040204" pitchFamily="34" charset="0"/>
              </a:rPr>
              <a:t>r</a:t>
            </a:r>
            <a:r>
              <a:rPr lang="en-US" altLang="es-CO">
                <a:latin typeface="Verdana" panose="020B0604030504040204" pitchFamily="34" charset="0"/>
              </a:rPr>
              <a:t> increases, but </a:t>
            </a:r>
            <a:r>
              <a:rPr lang="en-US" altLang="es-CO" u="sng">
                <a:latin typeface="Verdana" panose="020B0604030504040204" pitchFamily="34" charset="0"/>
              </a:rPr>
              <a:t>not as fast.</a:t>
            </a:r>
          </a:p>
        </p:txBody>
      </p:sp>
      <p:pic>
        <p:nvPicPr>
          <p:cNvPr id="187396" name="Picture 6">
            <a:extLst>
              <a:ext uri="{FF2B5EF4-FFF2-40B4-BE49-F238E27FC236}">
                <a16:creationId xmlns:a16="http://schemas.microsoft.com/office/drawing/2014/main" id="{1D3D196D-CA37-4D4D-B787-64BECF408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667000"/>
            <a:ext cx="6096000"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Text Box 8">
            <a:extLst>
              <a:ext uri="{FF2B5EF4-FFF2-40B4-BE49-F238E27FC236}">
                <a16:creationId xmlns:a16="http://schemas.microsoft.com/office/drawing/2014/main" id="{C213835B-F455-49B5-B782-31724BA51054}"/>
              </a:ext>
            </a:extLst>
          </p:cNvPr>
          <p:cNvSpPr txBox="1">
            <a:spLocks noChangeArrowheads="1"/>
          </p:cNvSpPr>
          <p:nvPr/>
        </p:nvSpPr>
        <p:spPr bwMode="auto">
          <a:xfrm>
            <a:off x="1981200" y="457200"/>
            <a:ext cx="50228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What if V2 &lt; V1?</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2">
            <a:extLst>
              <a:ext uri="{FF2B5EF4-FFF2-40B4-BE49-F238E27FC236}">
                <a16:creationId xmlns:a16="http://schemas.microsoft.com/office/drawing/2014/main" id="{01800507-9A9B-49E8-83A2-FD04E297FE47}"/>
              </a:ext>
            </a:extLst>
          </p:cNvPr>
          <p:cNvSpPr txBox="1">
            <a:spLocks noChangeArrowheads="1"/>
          </p:cNvSpPr>
          <p:nvPr/>
        </p:nvSpPr>
        <p:spPr bwMode="auto">
          <a:xfrm>
            <a:off x="1371600" y="457200"/>
            <a:ext cx="7924800" cy="210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If V2&lt;V1, the energy refracts </a:t>
            </a:r>
            <a:r>
              <a:rPr lang="en-US" altLang="es-CO" sz="4400" u="sng">
                <a:latin typeface="Verdana" panose="020B0604030504040204" pitchFamily="34" charset="0"/>
              </a:rPr>
              <a:t>toward</a:t>
            </a:r>
            <a:r>
              <a:rPr lang="en-US" altLang="es-CO" sz="4400">
                <a:latin typeface="Verdana" panose="020B0604030504040204" pitchFamily="34" charset="0"/>
              </a:rPr>
              <a:t> the normal.  </a:t>
            </a:r>
          </a:p>
        </p:txBody>
      </p:sp>
      <p:sp>
        <p:nvSpPr>
          <p:cNvPr id="189443" name="Text Box 3">
            <a:extLst>
              <a:ext uri="{FF2B5EF4-FFF2-40B4-BE49-F238E27FC236}">
                <a16:creationId xmlns:a16="http://schemas.microsoft.com/office/drawing/2014/main" id="{0560C64D-9966-4709-9DD8-4F3995BA022F}"/>
              </a:ext>
            </a:extLst>
          </p:cNvPr>
          <p:cNvSpPr txBox="1">
            <a:spLocks noChangeArrowheads="1"/>
          </p:cNvSpPr>
          <p:nvPr/>
        </p:nvSpPr>
        <p:spPr bwMode="auto">
          <a:xfrm>
            <a:off x="1371600" y="3124200"/>
            <a:ext cx="718343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None of the refracted energy makes it back to the surface.</a:t>
            </a:r>
          </a:p>
        </p:txBody>
      </p:sp>
      <p:sp>
        <p:nvSpPr>
          <p:cNvPr id="189444" name="Text Box 4">
            <a:extLst>
              <a:ext uri="{FF2B5EF4-FFF2-40B4-BE49-F238E27FC236}">
                <a16:creationId xmlns:a16="http://schemas.microsoft.com/office/drawing/2014/main" id="{17190D54-726D-4266-80D4-BA292C7BCE89}"/>
              </a:ext>
            </a:extLst>
          </p:cNvPr>
          <p:cNvSpPr txBox="1">
            <a:spLocks noChangeArrowheads="1"/>
          </p:cNvSpPr>
          <p:nvPr/>
        </p:nvSpPr>
        <p:spPr bwMode="auto">
          <a:xfrm>
            <a:off x="1371600" y="4603750"/>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This is called a </a:t>
            </a:r>
            <a:r>
              <a:rPr lang="en-US" altLang="es-CO" sz="2400" u="sng">
                <a:latin typeface="Verdana" panose="020B0604030504040204" pitchFamily="34" charset="0"/>
              </a:rPr>
              <a:t>velocity inversion</a:t>
            </a:r>
            <a:r>
              <a:rPr lang="en-US" altLang="es-CO" sz="2400">
                <a:latin typeface="Verdana" panose="020B0604030504040204" pitchFamily="34" charset="0"/>
              </a:rPr>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a:extLst>
              <a:ext uri="{FF2B5EF4-FFF2-40B4-BE49-F238E27FC236}">
                <a16:creationId xmlns:a16="http://schemas.microsoft.com/office/drawing/2014/main" id="{A872212A-6818-40EF-8189-1C0AB6AEF170}"/>
              </a:ext>
            </a:extLst>
          </p:cNvPr>
          <p:cNvSpPr txBox="1">
            <a:spLocks noChangeArrowheads="1"/>
          </p:cNvSpPr>
          <p:nvPr/>
        </p:nvSpPr>
        <p:spPr bwMode="auto">
          <a:xfrm>
            <a:off x="1371600" y="381000"/>
            <a:ext cx="7848600" cy="210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4400">
                <a:latin typeface="Verdana" panose="020B0604030504040204" pitchFamily="34" charset="0"/>
              </a:rPr>
              <a:t>Seismic Refraction requires that velocities increase with depth.</a:t>
            </a:r>
          </a:p>
        </p:txBody>
      </p:sp>
      <p:sp>
        <p:nvSpPr>
          <p:cNvPr id="191491" name="Text Box 3">
            <a:extLst>
              <a:ext uri="{FF2B5EF4-FFF2-40B4-BE49-F238E27FC236}">
                <a16:creationId xmlns:a16="http://schemas.microsoft.com/office/drawing/2014/main" id="{14FAA3AE-9990-4DCB-B3E8-A02E6F286990}"/>
              </a:ext>
            </a:extLst>
          </p:cNvPr>
          <p:cNvSpPr txBox="1">
            <a:spLocks noChangeArrowheads="1"/>
          </p:cNvSpPr>
          <p:nvPr/>
        </p:nvSpPr>
        <p:spPr bwMode="auto">
          <a:xfrm>
            <a:off x="1355725" y="2860675"/>
            <a:ext cx="6492875"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a:latin typeface="Verdana" panose="020B0604030504040204" pitchFamily="34" charset="0"/>
              </a:rPr>
              <a:t>A slower layer beneath a faster layer will </a:t>
            </a:r>
            <a:r>
              <a:rPr lang="en-US" altLang="es-CO" u="sng">
                <a:latin typeface="Verdana" panose="020B0604030504040204" pitchFamily="34" charset="0"/>
              </a:rPr>
              <a:t>not be detected</a:t>
            </a:r>
            <a:r>
              <a:rPr lang="en-US" altLang="es-CO">
                <a:latin typeface="Verdana" panose="020B0604030504040204" pitchFamily="34" charset="0"/>
              </a:rPr>
              <a:t> by seismic refraction.</a:t>
            </a:r>
          </a:p>
        </p:txBody>
      </p:sp>
      <p:sp>
        <p:nvSpPr>
          <p:cNvPr id="191492" name="Text Box 4">
            <a:extLst>
              <a:ext uri="{FF2B5EF4-FFF2-40B4-BE49-F238E27FC236}">
                <a16:creationId xmlns:a16="http://schemas.microsoft.com/office/drawing/2014/main" id="{3C9DAF5C-1F4C-4FDA-BD19-8458EC248187}"/>
              </a:ext>
            </a:extLst>
          </p:cNvPr>
          <p:cNvSpPr txBox="1">
            <a:spLocks noChangeArrowheads="1"/>
          </p:cNvSpPr>
          <p:nvPr/>
        </p:nvSpPr>
        <p:spPr bwMode="auto">
          <a:xfrm>
            <a:off x="1355725" y="5045075"/>
            <a:ext cx="6492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s-CO" sz="2400">
                <a:latin typeface="Verdana" panose="020B0604030504040204" pitchFamily="34" charset="0"/>
              </a:rPr>
              <a:t>The presence of a velocity inversion can lead to errors in depth calculations.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4">
            <a:extLst>
              <a:ext uri="{FF2B5EF4-FFF2-40B4-BE49-F238E27FC236}">
                <a16:creationId xmlns:a16="http://schemas.microsoft.com/office/drawing/2014/main" id="{6245B85E-7C88-4CC7-90C8-39FC583FC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304800"/>
            <a:ext cx="641985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3539" name="Picture 5">
            <a:extLst>
              <a:ext uri="{FF2B5EF4-FFF2-40B4-BE49-F238E27FC236}">
                <a16:creationId xmlns:a16="http://schemas.microsoft.com/office/drawing/2014/main" id="{4D5F84A6-4372-4495-B6FA-AA6A45428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763" y="5000625"/>
            <a:ext cx="608647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a:extLst>
              <a:ext uri="{FF2B5EF4-FFF2-40B4-BE49-F238E27FC236}">
                <a16:creationId xmlns:a16="http://schemas.microsoft.com/office/drawing/2014/main" id="{45DAD7AC-0849-4D9E-A1E2-72DA1FE79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304800"/>
            <a:ext cx="641985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587" name="Picture 3">
            <a:extLst>
              <a:ext uri="{FF2B5EF4-FFF2-40B4-BE49-F238E27FC236}">
                <a16:creationId xmlns:a16="http://schemas.microsoft.com/office/drawing/2014/main" id="{73410FCE-8EA3-4D91-911B-87CF1DE13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525" y="5000625"/>
            <a:ext cx="608647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a:extLst>
              <a:ext uri="{FF2B5EF4-FFF2-40B4-BE49-F238E27FC236}">
                <a16:creationId xmlns:a16="http://schemas.microsoft.com/office/drawing/2014/main" id="{024E151B-6C4D-4313-9FC0-0CF12F6C2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75" y="304800"/>
            <a:ext cx="641985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635" name="Picture 6">
            <a:extLst>
              <a:ext uri="{FF2B5EF4-FFF2-40B4-BE49-F238E27FC236}">
                <a16:creationId xmlns:a16="http://schemas.microsoft.com/office/drawing/2014/main" id="{CDA012DE-6432-43E9-A810-63BF3C359D3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35113" y="4999038"/>
            <a:ext cx="610552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a:extLst>
              <a:ext uri="{FF2B5EF4-FFF2-40B4-BE49-F238E27FC236}">
                <a16:creationId xmlns:a16="http://schemas.microsoft.com/office/drawing/2014/main" id="{4AEF9AA9-8ECE-4623-AAFC-5D3F1F16C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63525"/>
            <a:ext cx="847407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683" name="Picture 3">
            <a:extLst>
              <a:ext uri="{FF2B5EF4-FFF2-40B4-BE49-F238E27FC236}">
                <a16:creationId xmlns:a16="http://schemas.microsoft.com/office/drawing/2014/main" id="{385F142B-6104-4702-8A71-99AA110C1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018088"/>
            <a:ext cx="8474075"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2">
            <a:extLst>
              <a:ext uri="{FF2B5EF4-FFF2-40B4-BE49-F238E27FC236}">
                <a16:creationId xmlns:a16="http://schemas.microsoft.com/office/drawing/2014/main" id="{3592F2E5-6EBF-4E8E-B377-33CD3B84A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5113"/>
            <a:ext cx="8474075"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731" name="Picture 3">
            <a:extLst>
              <a:ext uri="{FF2B5EF4-FFF2-40B4-BE49-F238E27FC236}">
                <a16:creationId xmlns:a16="http://schemas.microsoft.com/office/drawing/2014/main" id="{5F7AFC18-5F4A-4276-9A60-0844378D5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 y="5060950"/>
            <a:ext cx="8474075" cy="14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a:extLst>
              <a:ext uri="{FF2B5EF4-FFF2-40B4-BE49-F238E27FC236}">
                <a16:creationId xmlns:a16="http://schemas.microsoft.com/office/drawing/2014/main" id="{118157A8-120D-4566-94AD-52FD86236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5060950"/>
            <a:ext cx="8474075" cy="14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3779" name="Picture 3">
            <a:extLst>
              <a:ext uri="{FF2B5EF4-FFF2-40B4-BE49-F238E27FC236}">
                <a16:creationId xmlns:a16="http://schemas.microsoft.com/office/drawing/2014/main" id="{9079438D-6280-49CC-B0E2-8BEC13B79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 y="304800"/>
            <a:ext cx="8474075" cy="455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7694B9CED7AE489F0D1AD8F5C44553" ma:contentTypeVersion="9" ma:contentTypeDescription="Create a new document." ma:contentTypeScope="" ma:versionID="c4e1ee0cc1979fb1c0dc2033d1a5b73f">
  <xsd:schema xmlns:xsd="http://www.w3.org/2001/XMLSchema" xmlns:xs="http://www.w3.org/2001/XMLSchema" xmlns:p="http://schemas.microsoft.com/office/2006/metadata/properties" xmlns:ns2="edd49303-cd1e-48f9-964f-78a8ac32c753" xmlns:ns3="b4d50719-c172-47cc-a61e-9c8935c1a8e5" targetNamespace="http://schemas.microsoft.com/office/2006/metadata/properties" ma:root="true" ma:fieldsID="d38b039d6bf0376162e2e07818bcb4fd" ns2:_="" ns3:_="">
    <xsd:import namespace="edd49303-cd1e-48f9-964f-78a8ac32c753"/>
    <xsd:import namespace="b4d50719-c172-47cc-a61e-9c8935c1a8e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d49303-cd1e-48f9-964f-78a8ac32c7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d50719-c172-47cc-a61e-9c8935c1a8e5"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365F34-6B19-44F5-A411-251B1834EA52}"/>
</file>

<file path=customXml/itemProps2.xml><?xml version="1.0" encoding="utf-8"?>
<ds:datastoreItem xmlns:ds="http://schemas.openxmlformats.org/officeDocument/2006/customXml" ds:itemID="{BC4A73F4-596C-4BF0-A0C9-4AC7963D45B4}">
  <ds:schemaRefs>
    <ds:schemaRef ds:uri="http://schemas.microsoft.com/sharepoint/v3/contenttype/forms"/>
  </ds:schemaRefs>
</ds:datastoreItem>
</file>

<file path=customXml/itemProps3.xml><?xml version="1.0" encoding="utf-8"?>
<ds:datastoreItem xmlns:ds="http://schemas.openxmlformats.org/officeDocument/2006/customXml" ds:itemID="{14D95D2F-0E44-4026-8F34-453C2982E8EC}"/>
</file>

<file path=docProps/app.xml><?xml version="1.0" encoding="utf-8"?>
<Properties xmlns="http://schemas.openxmlformats.org/officeDocument/2006/extended-properties" xmlns:vt="http://schemas.openxmlformats.org/officeDocument/2006/docPropsVTypes">
  <TotalTime>3592</TotalTime>
  <Words>2433</Words>
  <Application>Microsoft Office PowerPoint</Application>
  <PresentationFormat>Presentación en pantalla (4:3)</PresentationFormat>
  <Paragraphs>473</Paragraphs>
  <Slides>157</Slides>
  <Notes>156</Notes>
  <HiddenSlides>0</HiddenSlides>
  <MMClips>0</MMClips>
  <ScaleCrop>false</ScaleCrop>
  <HeadingPairs>
    <vt:vector size="4" baseType="variant">
      <vt:variant>
        <vt:lpstr>Tema</vt:lpstr>
      </vt:variant>
      <vt:variant>
        <vt:i4>1</vt:i4>
      </vt:variant>
      <vt:variant>
        <vt:lpstr>Títulos de diapositiva</vt:lpstr>
      </vt:variant>
      <vt:variant>
        <vt:i4>157</vt:i4>
      </vt:variant>
    </vt:vector>
  </HeadingPairs>
  <TitlesOfParts>
    <vt:vector size="158" baseType="lpstr">
      <vt:lpstr>Default Design</vt:lpstr>
      <vt:lpstr>Fundamentals of Seismic Refraction  Theory, Acquisition, and Interpretation</vt:lpstr>
      <vt:lpstr>Geometrics, Inc. </vt:lpstr>
      <vt:lpstr>Located in San Jose, California</vt:lpstr>
      <vt:lpstr>Fundamentals of Seismic Waves</vt:lpstr>
      <vt:lpstr>Fundamentals of Seismic Waves</vt:lpstr>
      <vt:lpstr>Three different types of  seismic waves</vt:lpstr>
      <vt:lpstr>Compressional (“p”) Wave</vt:lpstr>
      <vt:lpstr>Shear (“s”) Wave</vt:lpstr>
      <vt:lpstr>Velocity of Seismic Waves</vt:lpstr>
      <vt:lpstr>Velocity of Seismic Waves</vt:lpstr>
      <vt:lpstr>Presentación de PowerPoint</vt:lpstr>
      <vt:lpstr>  A.  Water has no rigidity.  Its shear strength is zero. </vt:lpstr>
      <vt:lpstr> Q. How well does water carry shear waves?</vt:lpstr>
      <vt:lpstr>  A. It doesn’t.</vt:lpstr>
      <vt:lpstr>Presentación de PowerPoint</vt:lpstr>
      <vt:lpstr>p-wave velocity vs. s-wave velocity </vt:lpstr>
      <vt:lpstr>Velocity – density paradox </vt:lpstr>
      <vt:lpstr>Velocity – density paradox </vt:lpstr>
      <vt:lpstr>Velocity – density paradox </vt:lpstr>
      <vt:lpstr>Q. How do we use seismic waves to understand the subsurface?</vt:lpstr>
      <vt:lpstr>Q. How do we use seismic waves to understand the subsurface?</vt:lpstr>
      <vt:lpstr>Q. What happens when a seismic wave encounters a velocity discontinuity? </vt:lpstr>
      <vt:lpstr>Q. What happens when a seismic wave encounters a velocity discontinuity? </vt:lpstr>
      <vt:lpstr>Q. What happens when a seismic wave encounters a velocity discontinuity? </vt:lpstr>
      <vt:lpstr>Presentación de PowerPoint</vt:lpstr>
      <vt:lpstr>Presentación de PowerPoint</vt:lpstr>
      <vt:lpstr>Q. What is a seismic wavefront?</vt:lpstr>
      <vt:lpstr>Q. What is a seismic wavefront?</vt:lpstr>
      <vt:lpstr>Presentación de PowerPoint</vt:lpstr>
      <vt:lpstr>Seismic wavefront</vt:lpstr>
      <vt:lpstr>Q. What is a ray?</vt:lpstr>
      <vt:lpstr>Q. What is a ray?</vt:lpstr>
      <vt:lpstr>Ray</vt:lpstr>
      <vt:lpstr>Huygens' Principle </vt:lpstr>
      <vt:lpstr>Presentación de PowerPoint</vt:lpstr>
      <vt:lpstr>Q. What causes refraction?</vt:lpstr>
      <vt:lpstr>Presentación de PowerPoint</vt:lpstr>
      <vt:lpstr>Presentación de PowerPoint</vt:lpstr>
      <vt:lpstr>Understanding and Quantifying How Waves Refract is Essential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Principal of Reciprocity</vt:lpstr>
      <vt:lpstr>Using Seismic Refraction to Map the Subsurface</vt:lpstr>
      <vt:lpstr>Presentación de PowerPoint</vt:lpstr>
      <vt:lpstr>Presentación de PowerPoint</vt:lpstr>
      <vt:lpstr>Presentación de PowerPoint</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Using Seismic Refraction to Map the Subsurface</vt:lpstr>
      <vt:lpstr>Presentación de PowerPoint</vt:lpstr>
      <vt:lpstr>Presentación de PowerPoint</vt:lpstr>
      <vt:lpstr>Presentación de PowerPoint</vt:lpstr>
      <vt:lpstr>Presentación de PowerPoint</vt:lpstr>
      <vt:lpstr>Presentación de PowerPoint</vt:lpstr>
      <vt:lpstr>Presentación de PowerPoint</vt:lpstr>
      <vt:lpstr>Crossover Distance vs. Depth</vt:lpstr>
      <vt:lpstr>Depth/Xc vs. Velocity Contrast</vt:lpstr>
      <vt:lpstr>Important Rule of Thumb</vt:lpstr>
      <vt:lpstr>Dipping Layer</vt:lpstr>
      <vt:lpstr>Dipping Layer</vt:lpstr>
      <vt:lpstr>Dipping Layer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Delay Time Method</vt:lpstr>
      <vt:lpstr>Delay Time Method</vt:lpstr>
      <vt:lpstr>Delay Time Method</vt:lpstr>
      <vt:lpstr>Delay Time Method</vt:lpstr>
      <vt:lpstr>Delay Time Method</vt:lpstr>
      <vt:lpstr>Delay Time Method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That’s all there is to it!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Geometrics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Seismic Refraction</dc:title>
  <dc:creator>Craig Lippus</dc:creator>
  <cp:lastModifiedBy>Yesid Paul</cp:lastModifiedBy>
  <cp:revision>245</cp:revision>
  <dcterms:created xsi:type="dcterms:W3CDTF">2007-03-12T21:16:58Z</dcterms:created>
  <dcterms:modified xsi:type="dcterms:W3CDTF">2021-03-02T11:05:32Z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0x010100F57694B9CED7AE489F0D1AD8F5C44553</vt:lpwstr>
  </property>
</Properties>
</file>